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2"/>
  </p:notesMasterIdLst>
  <p:sldIdLst>
    <p:sldId id="256" r:id="rId2"/>
    <p:sldId id="257" r:id="rId3"/>
    <p:sldId id="258" r:id="rId4"/>
    <p:sldId id="259" r:id="rId5"/>
    <p:sldId id="260" r:id="rId6"/>
    <p:sldId id="261" r:id="rId7"/>
    <p:sldId id="296" r:id="rId8"/>
    <p:sldId id="290" r:id="rId9"/>
    <p:sldId id="262" r:id="rId10"/>
    <p:sldId id="263" r:id="rId11"/>
    <p:sldId id="264" r:id="rId12"/>
    <p:sldId id="265" r:id="rId13"/>
    <p:sldId id="291" r:id="rId14"/>
    <p:sldId id="266" r:id="rId15"/>
    <p:sldId id="292" r:id="rId16"/>
    <p:sldId id="267" r:id="rId17"/>
    <p:sldId id="293" r:id="rId18"/>
    <p:sldId id="268" r:id="rId19"/>
    <p:sldId id="270" r:id="rId20"/>
    <p:sldId id="271" r:id="rId21"/>
    <p:sldId id="272" r:id="rId22"/>
    <p:sldId id="273" r:id="rId23"/>
    <p:sldId id="294"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95" r:id="rId37"/>
    <p:sldId id="286" r:id="rId38"/>
    <p:sldId id="287" r:id="rId39"/>
    <p:sldId id="288" r:id="rId40"/>
    <p:sldId id="289" r:id="rId41"/>
  </p:sldIdLst>
  <p:sldSz cx="9144000" cy="5143500" type="screen16x9"/>
  <p:notesSz cx="6858000" cy="9144000"/>
  <p:embeddedFontLst>
    <p:embeddedFont>
      <p:font typeface="Bebas Neue" panose="020B0606020202050201" pitchFamily="34" charset="0"/>
      <p:regular r:id="rId43"/>
    </p:embeddedFont>
    <p:embeddedFont>
      <p:font typeface="Kalam" panose="020B0604020202020204" charset="0"/>
      <p:regular r:id="rId44"/>
      <p:bold r:id="rId45"/>
    </p:embeddedFont>
    <p:embeddedFont>
      <p:font typeface="Pacifico" panose="00000500000000000000" pitchFamily="2" charset="0"/>
      <p:regular r:id="rId46"/>
    </p:embeddedFont>
    <p:embeddedFont>
      <p:font typeface="Poppins" panose="00000500000000000000" pitchFamily="2" charset="0"/>
      <p:regular r:id="rId47"/>
      <p:bold r:id="rId48"/>
      <p:italic r:id="rId49"/>
      <p:boldItalic r:id="rId50"/>
    </p:embeddedFont>
    <p:embeddedFont>
      <p:font typeface="Prompt" panose="00000500000000000000" pitchFamily="2" charset="-34"/>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4FAFC0-E0FE-4C38-879D-6B159394CEFE}">
  <a:tblStyle styleId="{B04FAFC0-E0FE-4C38-879D-6B159394CE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884"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Manuel Ávila Galván" userId="e841288d4175377d" providerId="LiveId" clId="{6B08B7C9-617C-4320-B89B-9A07335BAEB6}"/>
    <pc:docChg chg="undo custSel addSld modSld">
      <pc:chgData name="Francisco Manuel Ávila Galván" userId="e841288d4175377d" providerId="LiveId" clId="{6B08B7C9-617C-4320-B89B-9A07335BAEB6}" dt="2023-05-08T09:11:50.130" v="1803" actId="1076"/>
      <pc:docMkLst>
        <pc:docMk/>
      </pc:docMkLst>
      <pc:sldChg chg="addSp delSp modSp mod delAnim modAnim">
        <pc:chgData name="Francisco Manuel Ávila Galván" userId="e841288d4175377d" providerId="LiveId" clId="{6B08B7C9-617C-4320-B89B-9A07335BAEB6}" dt="2023-05-08T08:57:42.699" v="1724"/>
        <pc:sldMkLst>
          <pc:docMk/>
          <pc:sldMk cId="0" sldId="257"/>
        </pc:sldMkLst>
        <pc:spChg chg="del">
          <ac:chgData name="Francisco Manuel Ávila Galván" userId="e841288d4175377d" providerId="LiveId" clId="{6B08B7C9-617C-4320-B89B-9A07335BAEB6}" dt="2023-05-08T08:56:54.528" v="1714" actId="478"/>
          <ac:spMkLst>
            <pc:docMk/>
            <pc:sldMk cId="0" sldId="257"/>
            <ac:spMk id="281" creationId="{00000000-0000-0000-0000-000000000000}"/>
          </ac:spMkLst>
        </pc:spChg>
        <pc:picChg chg="add mod">
          <ac:chgData name="Francisco Manuel Ávila Galván" userId="e841288d4175377d" providerId="LiveId" clId="{6B08B7C9-617C-4320-B89B-9A07335BAEB6}" dt="2023-05-08T08:57:28.330" v="1722" actId="1076"/>
          <ac:picMkLst>
            <pc:docMk/>
            <pc:sldMk cId="0" sldId="257"/>
            <ac:picMk id="3" creationId="{6D91F554-AEEC-1FE8-26E0-386F0A948896}"/>
          </ac:picMkLst>
        </pc:picChg>
      </pc:sldChg>
      <pc:sldChg chg="modSp modNotes">
        <pc:chgData name="Francisco Manuel Ávila Galván" userId="e841288d4175377d" providerId="LiveId" clId="{6B08B7C9-617C-4320-B89B-9A07335BAEB6}" dt="2023-05-08T08:30:12.613" v="1512" actId="20577"/>
        <pc:sldMkLst>
          <pc:docMk/>
          <pc:sldMk cId="0" sldId="258"/>
        </pc:sldMkLst>
        <pc:spChg chg="mod">
          <ac:chgData name="Francisco Manuel Ávila Galván" userId="e841288d4175377d" providerId="LiveId" clId="{6B08B7C9-617C-4320-B89B-9A07335BAEB6}" dt="2023-05-08T08:30:12.613" v="1512" actId="20577"/>
          <ac:spMkLst>
            <pc:docMk/>
            <pc:sldMk cId="0" sldId="258"/>
            <ac:spMk id="302" creationId="{00000000-0000-0000-0000-000000000000}"/>
          </ac:spMkLst>
        </pc:spChg>
      </pc:sldChg>
      <pc:sldChg chg="addSp modSp mod">
        <pc:chgData name="Francisco Manuel Ávila Galván" userId="e841288d4175377d" providerId="LiveId" clId="{6B08B7C9-617C-4320-B89B-9A07335BAEB6}" dt="2023-05-08T07:13:34.356" v="135" actId="20577"/>
        <pc:sldMkLst>
          <pc:docMk/>
          <pc:sldMk cId="0" sldId="271"/>
        </pc:sldMkLst>
        <pc:spChg chg="add mod">
          <ac:chgData name="Francisco Manuel Ávila Galván" userId="e841288d4175377d" providerId="LiveId" clId="{6B08B7C9-617C-4320-B89B-9A07335BAEB6}" dt="2023-05-08T07:13:34.356" v="135" actId="20577"/>
          <ac:spMkLst>
            <pc:docMk/>
            <pc:sldMk cId="0" sldId="271"/>
            <ac:spMk id="2" creationId="{1396BE9A-F30D-66DC-A2F5-D650934955E4}"/>
          </ac:spMkLst>
        </pc:spChg>
      </pc:sldChg>
      <pc:sldChg chg="addSp delSp modSp mod modTransition modAnim">
        <pc:chgData name="Francisco Manuel Ávila Galván" userId="e841288d4175377d" providerId="LiveId" clId="{6B08B7C9-617C-4320-B89B-9A07335BAEB6}" dt="2023-05-08T07:21:53.613" v="267"/>
        <pc:sldMkLst>
          <pc:docMk/>
          <pc:sldMk cId="0" sldId="272"/>
        </pc:sldMkLst>
        <pc:spChg chg="mod">
          <ac:chgData name="Francisco Manuel Ávila Galván" userId="e841288d4175377d" providerId="LiveId" clId="{6B08B7C9-617C-4320-B89B-9A07335BAEB6}" dt="2023-05-08T07:19:53.042" v="259" actId="1038"/>
          <ac:spMkLst>
            <pc:docMk/>
            <pc:sldMk cId="0" sldId="272"/>
            <ac:spMk id="621" creationId="{00000000-0000-0000-0000-000000000000}"/>
          </ac:spMkLst>
        </pc:spChg>
        <pc:spChg chg="del mod">
          <ac:chgData name="Francisco Manuel Ávila Galván" userId="e841288d4175377d" providerId="LiveId" clId="{6B08B7C9-617C-4320-B89B-9A07335BAEB6}" dt="2023-05-08T07:17:02.378" v="215" actId="478"/>
          <ac:spMkLst>
            <pc:docMk/>
            <pc:sldMk cId="0" sldId="272"/>
            <ac:spMk id="622" creationId="{00000000-0000-0000-0000-000000000000}"/>
          </ac:spMkLst>
        </pc:spChg>
        <pc:spChg chg="del">
          <ac:chgData name="Francisco Manuel Ávila Galván" userId="e841288d4175377d" providerId="LiveId" clId="{6B08B7C9-617C-4320-B89B-9A07335BAEB6}" dt="2023-05-08T07:17:05.034" v="216" actId="478"/>
          <ac:spMkLst>
            <pc:docMk/>
            <pc:sldMk cId="0" sldId="272"/>
            <ac:spMk id="623" creationId="{00000000-0000-0000-0000-000000000000}"/>
          </ac:spMkLst>
        </pc:spChg>
        <pc:spChg chg="del">
          <ac:chgData name="Francisco Manuel Ávila Galván" userId="e841288d4175377d" providerId="LiveId" clId="{6B08B7C9-617C-4320-B89B-9A07335BAEB6}" dt="2023-05-08T07:17:07.738" v="217" actId="478"/>
          <ac:spMkLst>
            <pc:docMk/>
            <pc:sldMk cId="0" sldId="272"/>
            <ac:spMk id="624" creationId="{00000000-0000-0000-0000-000000000000}"/>
          </ac:spMkLst>
        </pc:spChg>
        <pc:grpChg chg="add mod">
          <ac:chgData name="Francisco Manuel Ávila Galván" userId="e841288d4175377d" providerId="LiveId" clId="{6B08B7C9-617C-4320-B89B-9A07335BAEB6}" dt="2023-05-08T07:17:40.842" v="219" actId="164"/>
          <ac:grpSpMkLst>
            <pc:docMk/>
            <pc:sldMk cId="0" sldId="272"/>
            <ac:grpSpMk id="3" creationId="{F10481D8-895E-B11B-4C09-78A53BDA0825}"/>
          </ac:grpSpMkLst>
        </pc:grpChg>
        <pc:graphicFrameChg chg="add mod modGraphic">
          <ac:chgData name="Francisco Manuel Ávila Galván" userId="e841288d4175377d" providerId="LiveId" clId="{6B08B7C9-617C-4320-B89B-9A07335BAEB6}" dt="2023-05-08T07:17:15.596" v="218" actId="1076"/>
          <ac:graphicFrameMkLst>
            <pc:docMk/>
            <pc:sldMk cId="0" sldId="272"/>
            <ac:graphicFrameMk id="2" creationId="{7402CB27-9562-F5F7-CE9C-6C57A1EE2BE2}"/>
          </ac:graphicFrameMkLst>
        </pc:graphicFrameChg>
        <pc:picChg chg="mod">
          <ac:chgData name="Francisco Manuel Ávila Galván" userId="e841288d4175377d" providerId="LiveId" clId="{6B08B7C9-617C-4320-B89B-9A07335BAEB6}" dt="2023-05-08T07:17:40.842" v="219" actId="164"/>
          <ac:picMkLst>
            <pc:docMk/>
            <pc:sldMk cId="0" sldId="272"/>
            <ac:picMk id="620" creationId="{00000000-0000-0000-0000-000000000000}"/>
          </ac:picMkLst>
        </pc:picChg>
      </pc:sldChg>
      <pc:sldChg chg="modTransition">
        <pc:chgData name="Francisco Manuel Ávila Galván" userId="e841288d4175377d" providerId="LiveId" clId="{6B08B7C9-617C-4320-B89B-9A07335BAEB6}" dt="2023-05-08T07:23:09.707" v="276"/>
        <pc:sldMkLst>
          <pc:docMk/>
          <pc:sldMk cId="0" sldId="273"/>
        </pc:sldMkLst>
      </pc:sldChg>
      <pc:sldChg chg="modTransition">
        <pc:chgData name="Francisco Manuel Ávila Galván" userId="e841288d4175377d" providerId="LiveId" clId="{6B08B7C9-617C-4320-B89B-9A07335BAEB6}" dt="2023-05-08T07:38:09.849" v="878"/>
        <pc:sldMkLst>
          <pc:docMk/>
          <pc:sldMk cId="0" sldId="274"/>
        </pc:sldMkLst>
      </pc:sldChg>
      <pc:sldChg chg="addSp delSp modSp mod modTransition modAnim modNotes">
        <pc:chgData name="Francisco Manuel Ávila Galván" userId="e841288d4175377d" providerId="LiveId" clId="{6B08B7C9-617C-4320-B89B-9A07335BAEB6}" dt="2023-05-08T07:42:43.959" v="899"/>
        <pc:sldMkLst>
          <pc:docMk/>
          <pc:sldMk cId="0" sldId="275"/>
        </pc:sldMkLst>
        <pc:spChg chg="mod">
          <ac:chgData name="Francisco Manuel Ávila Galván" userId="e841288d4175377d" providerId="LiveId" clId="{6B08B7C9-617C-4320-B89B-9A07335BAEB6}" dt="2023-05-08T07:39:59.520" v="884" actId="164"/>
          <ac:spMkLst>
            <pc:docMk/>
            <pc:sldMk cId="0" sldId="275"/>
            <ac:spMk id="642" creationId="{00000000-0000-0000-0000-000000000000}"/>
          </ac:spMkLst>
        </pc:spChg>
        <pc:spChg chg="mod">
          <ac:chgData name="Francisco Manuel Ávila Galván" userId="e841288d4175377d" providerId="LiveId" clId="{6B08B7C9-617C-4320-B89B-9A07335BAEB6}" dt="2023-05-08T07:41:41.667" v="893" actId="164"/>
          <ac:spMkLst>
            <pc:docMk/>
            <pc:sldMk cId="0" sldId="275"/>
            <ac:spMk id="643" creationId="{00000000-0000-0000-0000-000000000000}"/>
          </ac:spMkLst>
        </pc:spChg>
        <pc:spChg chg="mod">
          <ac:chgData name="Francisco Manuel Ávila Galván" userId="e841288d4175377d" providerId="LiveId" clId="{6B08B7C9-617C-4320-B89B-9A07335BAEB6}" dt="2023-05-08T07:39:59.520" v="884" actId="164"/>
          <ac:spMkLst>
            <pc:docMk/>
            <pc:sldMk cId="0" sldId="275"/>
            <ac:spMk id="656" creationId="{00000000-0000-0000-0000-000000000000}"/>
          </ac:spMkLst>
        </pc:spChg>
        <pc:spChg chg="mod">
          <ac:chgData name="Francisco Manuel Ávila Galván" userId="e841288d4175377d" providerId="LiveId" clId="{6B08B7C9-617C-4320-B89B-9A07335BAEB6}" dt="2023-05-08T07:41:37.142" v="892" actId="164"/>
          <ac:spMkLst>
            <pc:docMk/>
            <pc:sldMk cId="0" sldId="275"/>
            <ac:spMk id="657" creationId="{00000000-0000-0000-0000-000000000000}"/>
          </ac:spMkLst>
        </pc:spChg>
        <pc:spChg chg="mod topLvl">
          <ac:chgData name="Francisco Manuel Ávila Galván" userId="e841288d4175377d" providerId="LiveId" clId="{6B08B7C9-617C-4320-B89B-9A07335BAEB6}" dt="2023-05-08T07:39:40.759" v="883" actId="164"/>
          <ac:spMkLst>
            <pc:docMk/>
            <pc:sldMk cId="0" sldId="275"/>
            <ac:spMk id="659" creationId="{00000000-0000-0000-0000-000000000000}"/>
          </ac:spMkLst>
        </pc:spChg>
        <pc:spChg chg="mod topLvl">
          <ac:chgData name="Francisco Manuel Ávila Galván" userId="e841288d4175377d" providerId="LiveId" clId="{6B08B7C9-617C-4320-B89B-9A07335BAEB6}" dt="2023-05-08T07:39:40.759" v="883" actId="164"/>
          <ac:spMkLst>
            <pc:docMk/>
            <pc:sldMk cId="0" sldId="275"/>
            <ac:spMk id="660" creationId="{00000000-0000-0000-0000-000000000000}"/>
          </ac:spMkLst>
        </pc:spChg>
        <pc:grpChg chg="add mod">
          <ac:chgData name="Francisco Manuel Ávila Galván" userId="e841288d4175377d" providerId="LiveId" clId="{6B08B7C9-617C-4320-B89B-9A07335BAEB6}" dt="2023-05-08T07:40:37.608" v="889" actId="164"/>
          <ac:grpSpMkLst>
            <pc:docMk/>
            <pc:sldMk cId="0" sldId="275"/>
            <ac:grpSpMk id="2" creationId="{1E522CF9-E80E-0479-073D-FB7C6EB366D0}"/>
          </ac:grpSpMkLst>
        </pc:grpChg>
        <pc:grpChg chg="add mod ord">
          <ac:chgData name="Francisco Manuel Ávila Galván" userId="e841288d4175377d" providerId="LiveId" clId="{6B08B7C9-617C-4320-B89B-9A07335BAEB6}" dt="2023-05-08T07:40:37.608" v="889" actId="164"/>
          <ac:grpSpMkLst>
            <pc:docMk/>
            <pc:sldMk cId="0" sldId="275"/>
            <ac:grpSpMk id="3" creationId="{5D49F671-81A9-B04C-FAF8-54AE4A8E5FE7}"/>
          </ac:grpSpMkLst>
        </pc:grpChg>
        <pc:grpChg chg="add mod ord">
          <ac:chgData name="Francisco Manuel Ávila Galván" userId="e841288d4175377d" providerId="LiveId" clId="{6B08B7C9-617C-4320-B89B-9A07335BAEB6}" dt="2023-05-08T07:40:43.529" v="891" actId="167"/>
          <ac:grpSpMkLst>
            <pc:docMk/>
            <pc:sldMk cId="0" sldId="275"/>
            <ac:grpSpMk id="4" creationId="{A4C085E7-2299-077A-DD02-9093BC3BE7F9}"/>
          </ac:grpSpMkLst>
        </pc:grpChg>
        <pc:grpChg chg="add mod">
          <ac:chgData name="Francisco Manuel Ávila Galván" userId="e841288d4175377d" providerId="LiveId" clId="{6B08B7C9-617C-4320-B89B-9A07335BAEB6}" dt="2023-05-08T07:41:41.667" v="893" actId="164"/>
          <ac:grpSpMkLst>
            <pc:docMk/>
            <pc:sldMk cId="0" sldId="275"/>
            <ac:grpSpMk id="5" creationId="{B3AB939C-77C5-DA1B-FF82-454D23E4D8CD}"/>
          </ac:grpSpMkLst>
        </pc:grpChg>
        <pc:grpChg chg="add mod ord">
          <ac:chgData name="Francisco Manuel Ávila Galván" userId="e841288d4175377d" providerId="LiveId" clId="{6B08B7C9-617C-4320-B89B-9A07335BAEB6}" dt="2023-05-08T07:41:46.507" v="895" actId="167"/>
          <ac:grpSpMkLst>
            <pc:docMk/>
            <pc:sldMk cId="0" sldId="275"/>
            <ac:grpSpMk id="6" creationId="{0FA046AE-EEB2-D3D1-D43F-EEE025603C48}"/>
          </ac:grpSpMkLst>
        </pc:grpChg>
        <pc:grpChg chg="del">
          <ac:chgData name="Francisco Manuel Ávila Galván" userId="e841288d4175377d" providerId="LiveId" clId="{6B08B7C9-617C-4320-B89B-9A07335BAEB6}" dt="2023-05-08T07:39:37.829" v="882" actId="165"/>
          <ac:grpSpMkLst>
            <pc:docMk/>
            <pc:sldMk cId="0" sldId="275"/>
            <ac:grpSpMk id="658" creationId="{00000000-0000-0000-0000-000000000000}"/>
          </ac:grpSpMkLst>
        </pc:grpChg>
        <pc:grpChg chg="mod">
          <ac:chgData name="Francisco Manuel Ávila Galván" userId="e841288d4175377d" providerId="LiveId" clId="{6B08B7C9-617C-4320-B89B-9A07335BAEB6}" dt="2023-05-08T07:41:37.142" v="892" actId="164"/>
          <ac:grpSpMkLst>
            <pc:docMk/>
            <pc:sldMk cId="0" sldId="275"/>
            <ac:grpSpMk id="661" creationId="{00000000-0000-0000-0000-000000000000}"/>
          </ac:grpSpMkLst>
        </pc:grpChg>
      </pc:sldChg>
      <pc:sldChg chg="addSp modSp mod modTransition modAnim modNotes">
        <pc:chgData name="Francisco Manuel Ávila Galván" userId="e841288d4175377d" providerId="LiveId" clId="{6B08B7C9-617C-4320-B89B-9A07335BAEB6}" dt="2023-05-08T07:45:47.002" v="928"/>
        <pc:sldMkLst>
          <pc:docMk/>
          <pc:sldMk cId="0" sldId="276"/>
        </pc:sldMkLst>
        <pc:spChg chg="mod">
          <ac:chgData name="Francisco Manuel Ávila Galván" userId="e841288d4175377d" providerId="LiveId" clId="{6B08B7C9-617C-4320-B89B-9A07335BAEB6}" dt="2023-05-08T07:44:08.770" v="905" actId="164"/>
          <ac:spMkLst>
            <pc:docMk/>
            <pc:sldMk cId="0" sldId="276"/>
            <ac:spMk id="669" creationId="{00000000-0000-0000-0000-000000000000}"/>
          </ac:spMkLst>
        </pc:spChg>
        <pc:spChg chg="mod">
          <ac:chgData name="Francisco Manuel Ávila Galván" userId="e841288d4175377d" providerId="LiveId" clId="{6B08B7C9-617C-4320-B89B-9A07335BAEB6}" dt="2023-05-08T07:44:16.298" v="907" actId="164"/>
          <ac:spMkLst>
            <pc:docMk/>
            <pc:sldMk cId="0" sldId="276"/>
            <ac:spMk id="673" creationId="{00000000-0000-0000-0000-000000000000}"/>
          </ac:spMkLst>
        </pc:spChg>
        <pc:grpChg chg="add mod ord">
          <ac:chgData name="Francisco Manuel Ávila Galván" userId="e841288d4175377d" providerId="LiveId" clId="{6B08B7C9-617C-4320-B89B-9A07335BAEB6}" dt="2023-05-08T07:44:11.673" v="906" actId="167"/>
          <ac:grpSpMkLst>
            <pc:docMk/>
            <pc:sldMk cId="0" sldId="276"/>
            <ac:grpSpMk id="2" creationId="{DEEE2ACC-CAE3-1446-4131-EBA1921C631B}"/>
          </ac:grpSpMkLst>
        </pc:grpChg>
        <pc:grpChg chg="add mod ord">
          <ac:chgData name="Francisco Manuel Ávila Galván" userId="e841288d4175377d" providerId="LiveId" clId="{6B08B7C9-617C-4320-B89B-9A07335BAEB6}" dt="2023-05-08T07:44:18.777" v="908" actId="167"/>
          <ac:grpSpMkLst>
            <pc:docMk/>
            <pc:sldMk cId="0" sldId="276"/>
            <ac:grpSpMk id="3" creationId="{D251AA46-BD6C-700E-75D5-4AC63888FC9D}"/>
          </ac:grpSpMkLst>
        </pc:grpChg>
        <pc:picChg chg="mod">
          <ac:chgData name="Francisco Manuel Ávila Galván" userId="e841288d4175377d" providerId="LiveId" clId="{6B08B7C9-617C-4320-B89B-9A07335BAEB6}" dt="2023-05-08T07:44:08.770" v="905" actId="164"/>
          <ac:picMkLst>
            <pc:docMk/>
            <pc:sldMk cId="0" sldId="276"/>
            <ac:picMk id="698" creationId="{00000000-0000-0000-0000-000000000000}"/>
          </ac:picMkLst>
        </pc:picChg>
        <pc:picChg chg="mod">
          <ac:chgData name="Francisco Manuel Ávila Galván" userId="e841288d4175377d" providerId="LiveId" clId="{6B08B7C9-617C-4320-B89B-9A07335BAEB6}" dt="2023-05-08T07:44:16.298" v="907" actId="164"/>
          <ac:picMkLst>
            <pc:docMk/>
            <pc:sldMk cId="0" sldId="276"/>
            <ac:picMk id="699" creationId="{00000000-0000-0000-0000-000000000000}"/>
          </ac:picMkLst>
        </pc:picChg>
      </pc:sldChg>
      <pc:sldChg chg="addSp delSp modSp mod modTransition modAnim">
        <pc:chgData name="Francisco Manuel Ávila Galván" userId="e841288d4175377d" providerId="LiveId" clId="{6B08B7C9-617C-4320-B89B-9A07335BAEB6}" dt="2023-05-08T07:50:30.813" v="1064"/>
        <pc:sldMkLst>
          <pc:docMk/>
          <pc:sldMk cId="0" sldId="277"/>
        </pc:sldMkLst>
        <pc:spChg chg="add mod">
          <ac:chgData name="Francisco Manuel Ávila Galván" userId="e841288d4175377d" providerId="LiveId" clId="{6B08B7C9-617C-4320-B89B-9A07335BAEB6}" dt="2023-05-08T07:50:05.540" v="1059" actId="20577"/>
          <ac:spMkLst>
            <pc:docMk/>
            <pc:sldMk cId="0" sldId="277"/>
            <ac:spMk id="2" creationId="{CF19C0E3-631A-67BF-E319-BC5A096E2BEF}"/>
          </ac:spMkLst>
        </pc:spChg>
        <pc:spChg chg="add del">
          <ac:chgData name="Francisco Manuel Ávila Galván" userId="e841288d4175377d" providerId="LiveId" clId="{6B08B7C9-617C-4320-B89B-9A07335BAEB6}" dt="2023-05-08T07:50:07.496" v="1060" actId="478"/>
          <ac:spMkLst>
            <pc:docMk/>
            <pc:sldMk cId="0" sldId="277"/>
            <ac:spMk id="3" creationId="{06620F9B-500D-6210-AED2-5CD974B669EE}"/>
          </ac:spMkLst>
        </pc:spChg>
        <pc:spChg chg="mod">
          <ac:chgData name="Francisco Manuel Ávila Galván" userId="e841288d4175377d" providerId="LiveId" clId="{6B08B7C9-617C-4320-B89B-9A07335BAEB6}" dt="2023-05-08T07:46:33.791" v="942" actId="1035"/>
          <ac:spMkLst>
            <pc:docMk/>
            <pc:sldMk cId="0" sldId="277"/>
            <ac:spMk id="708" creationId="{00000000-0000-0000-0000-000000000000}"/>
          </ac:spMkLst>
        </pc:spChg>
        <pc:grpChg chg="mod">
          <ac:chgData name="Francisco Manuel Ávila Galván" userId="e841288d4175377d" providerId="LiveId" clId="{6B08B7C9-617C-4320-B89B-9A07335BAEB6}" dt="2023-05-08T07:46:48.321" v="1028" actId="1037"/>
          <ac:grpSpMkLst>
            <pc:docMk/>
            <pc:sldMk cId="0" sldId="277"/>
            <ac:grpSpMk id="704" creationId="{00000000-0000-0000-0000-000000000000}"/>
          </ac:grpSpMkLst>
        </pc:grpChg>
        <pc:picChg chg="mod">
          <ac:chgData name="Francisco Manuel Ávila Galván" userId="e841288d4175377d" providerId="LiveId" clId="{6B08B7C9-617C-4320-B89B-9A07335BAEB6}" dt="2023-05-08T07:46:41.011" v="943" actId="1076"/>
          <ac:picMkLst>
            <pc:docMk/>
            <pc:sldMk cId="0" sldId="277"/>
            <ac:picMk id="707" creationId="{00000000-0000-0000-0000-000000000000}"/>
          </ac:picMkLst>
        </pc:picChg>
      </pc:sldChg>
      <pc:sldChg chg="addSp modSp mod modTransition modAnim">
        <pc:chgData name="Francisco Manuel Ávila Galván" userId="e841288d4175377d" providerId="LiveId" clId="{6B08B7C9-617C-4320-B89B-9A07335BAEB6}" dt="2023-05-08T07:53:43.922" v="1088"/>
        <pc:sldMkLst>
          <pc:docMk/>
          <pc:sldMk cId="0" sldId="278"/>
        </pc:sldMkLst>
        <pc:spChg chg="mod">
          <ac:chgData name="Francisco Manuel Ávila Galván" userId="e841288d4175377d" providerId="LiveId" clId="{6B08B7C9-617C-4320-B89B-9A07335BAEB6}" dt="2023-05-08T07:52:13.972" v="1085" actId="164"/>
          <ac:spMkLst>
            <pc:docMk/>
            <pc:sldMk cId="0" sldId="278"/>
            <ac:spMk id="713" creationId="{00000000-0000-0000-0000-000000000000}"/>
          </ac:spMkLst>
        </pc:spChg>
        <pc:spChg chg="mod">
          <ac:chgData name="Francisco Manuel Ávila Galván" userId="e841288d4175377d" providerId="LiveId" clId="{6B08B7C9-617C-4320-B89B-9A07335BAEB6}" dt="2023-05-08T07:51:55.146" v="1080" actId="164"/>
          <ac:spMkLst>
            <pc:docMk/>
            <pc:sldMk cId="0" sldId="278"/>
            <ac:spMk id="714" creationId="{00000000-0000-0000-0000-000000000000}"/>
          </ac:spMkLst>
        </pc:spChg>
        <pc:spChg chg="mod">
          <ac:chgData name="Francisco Manuel Ávila Galván" userId="e841288d4175377d" providerId="LiveId" clId="{6B08B7C9-617C-4320-B89B-9A07335BAEB6}" dt="2023-05-08T07:52:19.807" v="1086" actId="164"/>
          <ac:spMkLst>
            <pc:docMk/>
            <pc:sldMk cId="0" sldId="278"/>
            <ac:spMk id="715" creationId="{00000000-0000-0000-0000-000000000000}"/>
          </ac:spMkLst>
        </pc:spChg>
        <pc:spChg chg="mod">
          <ac:chgData name="Francisco Manuel Ávila Galván" userId="e841288d4175377d" providerId="LiveId" clId="{6B08B7C9-617C-4320-B89B-9A07335BAEB6}" dt="2023-05-08T07:51:42.543" v="1076" actId="164"/>
          <ac:spMkLst>
            <pc:docMk/>
            <pc:sldMk cId="0" sldId="278"/>
            <ac:spMk id="716" creationId="{00000000-0000-0000-0000-000000000000}"/>
          </ac:spMkLst>
        </pc:spChg>
        <pc:spChg chg="mod">
          <ac:chgData name="Francisco Manuel Ávila Galván" userId="e841288d4175377d" providerId="LiveId" clId="{6B08B7C9-617C-4320-B89B-9A07335BAEB6}" dt="2023-05-08T07:51:49.033" v="1078" actId="164"/>
          <ac:spMkLst>
            <pc:docMk/>
            <pc:sldMk cId="0" sldId="278"/>
            <ac:spMk id="717" creationId="{00000000-0000-0000-0000-000000000000}"/>
          </ac:spMkLst>
        </pc:spChg>
        <pc:spChg chg="mod">
          <ac:chgData name="Francisco Manuel Ávila Galván" userId="e841288d4175377d" providerId="LiveId" clId="{6B08B7C9-617C-4320-B89B-9A07335BAEB6}" dt="2023-05-08T07:51:35.797" v="1074" actId="164"/>
          <ac:spMkLst>
            <pc:docMk/>
            <pc:sldMk cId="0" sldId="278"/>
            <ac:spMk id="718" creationId="{00000000-0000-0000-0000-000000000000}"/>
          </ac:spMkLst>
        </pc:spChg>
        <pc:spChg chg="mod">
          <ac:chgData name="Francisco Manuel Ávila Galván" userId="e841288d4175377d" providerId="LiveId" clId="{6B08B7C9-617C-4320-B89B-9A07335BAEB6}" dt="2023-05-08T07:51:49.033" v="1078" actId="164"/>
          <ac:spMkLst>
            <pc:docMk/>
            <pc:sldMk cId="0" sldId="278"/>
            <ac:spMk id="723" creationId="{00000000-0000-0000-0000-000000000000}"/>
          </ac:spMkLst>
        </pc:spChg>
        <pc:spChg chg="mod">
          <ac:chgData name="Francisco Manuel Ávila Galván" userId="e841288d4175377d" providerId="LiveId" clId="{6B08B7C9-617C-4320-B89B-9A07335BAEB6}" dt="2023-05-08T07:51:42.543" v="1076" actId="164"/>
          <ac:spMkLst>
            <pc:docMk/>
            <pc:sldMk cId="0" sldId="278"/>
            <ac:spMk id="724" creationId="{00000000-0000-0000-0000-000000000000}"/>
          </ac:spMkLst>
        </pc:spChg>
        <pc:spChg chg="mod">
          <ac:chgData name="Francisco Manuel Ávila Galván" userId="e841288d4175377d" providerId="LiveId" clId="{6B08B7C9-617C-4320-B89B-9A07335BAEB6}" dt="2023-05-08T07:51:35.797" v="1074" actId="164"/>
          <ac:spMkLst>
            <pc:docMk/>
            <pc:sldMk cId="0" sldId="278"/>
            <ac:spMk id="725" creationId="{00000000-0000-0000-0000-000000000000}"/>
          </ac:spMkLst>
        </pc:spChg>
        <pc:spChg chg="mod">
          <ac:chgData name="Francisco Manuel Ávila Galván" userId="e841288d4175377d" providerId="LiveId" clId="{6B08B7C9-617C-4320-B89B-9A07335BAEB6}" dt="2023-05-08T07:51:55.146" v="1080" actId="164"/>
          <ac:spMkLst>
            <pc:docMk/>
            <pc:sldMk cId="0" sldId="278"/>
            <ac:spMk id="726" creationId="{00000000-0000-0000-0000-000000000000}"/>
          </ac:spMkLst>
        </pc:spChg>
        <pc:spChg chg="mod">
          <ac:chgData name="Francisco Manuel Ávila Galván" userId="e841288d4175377d" providerId="LiveId" clId="{6B08B7C9-617C-4320-B89B-9A07335BAEB6}" dt="2023-05-08T07:52:13.972" v="1085" actId="164"/>
          <ac:spMkLst>
            <pc:docMk/>
            <pc:sldMk cId="0" sldId="278"/>
            <ac:spMk id="727" creationId="{00000000-0000-0000-0000-000000000000}"/>
          </ac:spMkLst>
        </pc:spChg>
        <pc:spChg chg="mod">
          <ac:chgData name="Francisco Manuel Ávila Galván" userId="e841288d4175377d" providerId="LiveId" clId="{6B08B7C9-617C-4320-B89B-9A07335BAEB6}" dt="2023-05-08T07:52:19.807" v="1086" actId="164"/>
          <ac:spMkLst>
            <pc:docMk/>
            <pc:sldMk cId="0" sldId="278"/>
            <ac:spMk id="728" creationId="{00000000-0000-0000-0000-000000000000}"/>
          </ac:spMkLst>
        </pc:spChg>
        <pc:grpChg chg="add mod ord">
          <ac:chgData name="Francisco Manuel Ávila Galván" userId="e841288d4175377d" providerId="LiveId" clId="{6B08B7C9-617C-4320-B89B-9A07335BAEB6}" dt="2023-05-08T07:51:26.576" v="1073" actId="164"/>
          <ac:grpSpMkLst>
            <pc:docMk/>
            <pc:sldMk cId="0" sldId="278"/>
            <ac:grpSpMk id="2" creationId="{3716AB93-6391-6B0F-B7B6-0A0934536D57}"/>
          </ac:grpSpMkLst>
        </pc:grpChg>
        <pc:grpChg chg="add mod ord">
          <ac:chgData name="Francisco Manuel Ávila Galván" userId="e841288d4175377d" providerId="LiveId" clId="{6B08B7C9-617C-4320-B89B-9A07335BAEB6}" dt="2023-05-08T07:51:38.757" v="1075" actId="167"/>
          <ac:grpSpMkLst>
            <pc:docMk/>
            <pc:sldMk cId="0" sldId="278"/>
            <ac:grpSpMk id="3" creationId="{4A46CE5F-C9CE-9F98-59B6-312E19E6DA22}"/>
          </ac:grpSpMkLst>
        </pc:grpChg>
        <pc:grpChg chg="add mod ord">
          <ac:chgData name="Francisco Manuel Ávila Galván" userId="e841288d4175377d" providerId="LiveId" clId="{6B08B7C9-617C-4320-B89B-9A07335BAEB6}" dt="2023-05-08T07:51:45.331" v="1077" actId="167"/>
          <ac:grpSpMkLst>
            <pc:docMk/>
            <pc:sldMk cId="0" sldId="278"/>
            <ac:grpSpMk id="4" creationId="{565D2DDF-9CEF-B512-2F79-34E333BA9318}"/>
          </ac:grpSpMkLst>
        </pc:grpChg>
        <pc:grpChg chg="add mod ord">
          <ac:chgData name="Francisco Manuel Ávila Galván" userId="e841288d4175377d" providerId="LiveId" clId="{6B08B7C9-617C-4320-B89B-9A07335BAEB6}" dt="2023-05-08T07:51:50.612" v="1079" actId="167"/>
          <ac:grpSpMkLst>
            <pc:docMk/>
            <pc:sldMk cId="0" sldId="278"/>
            <ac:grpSpMk id="5" creationId="{42893F17-DC85-A9A6-D0D5-FD6BE1DE236A}"/>
          </ac:grpSpMkLst>
        </pc:grpChg>
        <pc:grpChg chg="add mod ord">
          <ac:chgData name="Francisco Manuel Ávila Galván" userId="e841288d4175377d" providerId="LiveId" clId="{6B08B7C9-617C-4320-B89B-9A07335BAEB6}" dt="2023-05-08T07:52:07.253" v="1084" actId="167"/>
          <ac:grpSpMkLst>
            <pc:docMk/>
            <pc:sldMk cId="0" sldId="278"/>
            <ac:grpSpMk id="6" creationId="{B0D220F7-E4AF-9927-0570-B13B84650674}"/>
          </ac:grpSpMkLst>
        </pc:grpChg>
        <pc:grpChg chg="add mod">
          <ac:chgData name="Francisco Manuel Ávila Galván" userId="e841288d4175377d" providerId="LiveId" clId="{6B08B7C9-617C-4320-B89B-9A07335BAEB6}" dt="2023-05-08T07:52:13.972" v="1085" actId="164"/>
          <ac:grpSpMkLst>
            <pc:docMk/>
            <pc:sldMk cId="0" sldId="278"/>
            <ac:grpSpMk id="7" creationId="{B9FD3FAA-4520-112A-5638-D966F1B78E39}"/>
          </ac:grpSpMkLst>
        </pc:grpChg>
        <pc:grpChg chg="add mod">
          <ac:chgData name="Francisco Manuel Ávila Galván" userId="e841288d4175377d" providerId="LiveId" clId="{6B08B7C9-617C-4320-B89B-9A07335BAEB6}" dt="2023-05-08T07:52:19.807" v="1086" actId="164"/>
          <ac:grpSpMkLst>
            <pc:docMk/>
            <pc:sldMk cId="0" sldId="278"/>
            <ac:grpSpMk id="8" creationId="{42CB01FA-5FC2-789B-DB6B-4683C54CC7DB}"/>
          </ac:grpSpMkLst>
        </pc:grpChg>
      </pc:sldChg>
      <pc:sldChg chg="addSp delSp modSp mod modTransition modAnim">
        <pc:chgData name="Francisco Manuel Ávila Galván" userId="e841288d4175377d" providerId="LiveId" clId="{6B08B7C9-617C-4320-B89B-9A07335BAEB6}" dt="2023-05-08T08:10:57.841" v="1246"/>
        <pc:sldMkLst>
          <pc:docMk/>
          <pc:sldMk cId="0" sldId="279"/>
        </pc:sldMkLst>
        <pc:spChg chg="add del mod">
          <ac:chgData name="Francisco Manuel Ávila Galván" userId="e841288d4175377d" providerId="LiveId" clId="{6B08B7C9-617C-4320-B89B-9A07335BAEB6}" dt="2023-05-08T07:58:48.591" v="1209"/>
          <ac:spMkLst>
            <pc:docMk/>
            <pc:sldMk cId="0" sldId="279"/>
            <ac:spMk id="2" creationId="{4CC91303-EB1A-E37E-BEAC-9774B32F246D}"/>
          </ac:spMkLst>
        </pc:spChg>
        <pc:spChg chg="mod">
          <ac:chgData name="Francisco Manuel Ávila Galván" userId="e841288d4175377d" providerId="LiveId" clId="{6B08B7C9-617C-4320-B89B-9A07335BAEB6}" dt="2023-05-08T07:59:20.563" v="1222" actId="14100"/>
          <ac:spMkLst>
            <pc:docMk/>
            <pc:sldMk cId="0" sldId="279"/>
            <ac:spMk id="736" creationId="{00000000-0000-0000-0000-000000000000}"/>
          </ac:spMkLst>
        </pc:spChg>
        <pc:spChg chg="mod">
          <ac:chgData name="Francisco Manuel Ávila Galván" userId="e841288d4175377d" providerId="LiveId" clId="{6B08B7C9-617C-4320-B89B-9A07335BAEB6}" dt="2023-05-08T08:01:25.383" v="1235" actId="164"/>
          <ac:spMkLst>
            <pc:docMk/>
            <pc:sldMk cId="0" sldId="279"/>
            <ac:spMk id="738" creationId="{00000000-0000-0000-0000-000000000000}"/>
          </ac:spMkLst>
        </pc:spChg>
        <pc:grpChg chg="add mod">
          <ac:chgData name="Francisco Manuel Ávila Galván" userId="e841288d4175377d" providerId="LiveId" clId="{6B08B7C9-617C-4320-B89B-9A07335BAEB6}" dt="2023-05-08T08:01:25.383" v="1235" actId="164"/>
          <ac:grpSpMkLst>
            <pc:docMk/>
            <pc:sldMk cId="0" sldId="279"/>
            <ac:grpSpMk id="3" creationId="{16944266-875D-80E5-9710-A203EE3D107E}"/>
          </ac:grpSpMkLst>
        </pc:grpChg>
        <pc:picChg chg="mod">
          <ac:chgData name="Francisco Manuel Ávila Galván" userId="e841288d4175377d" providerId="LiveId" clId="{6B08B7C9-617C-4320-B89B-9A07335BAEB6}" dt="2023-05-08T08:01:25.383" v="1235" actId="164"/>
          <ac:picMkLst>
            <pc:docMk/>
            <pc:sldMk cId="0" sldId="279"/>
            <ac:picMk id="739" creationId="{00000000-0000-0000-0000-000000000000}"/>
          </ac:picMkLst>
        </pc:picChg>
      </pc:sldChg>
      <pc:sldChg chg="modTransition modAnim">
        <pc:chgData name="Francisco Manuel Ávila Galván" userId="e841288d4175377d" providerId="LiveId" clId="{6B08B7C9-617C-4320-B89B-9A07335BAEB6}" dt="2023-05-08T08:24:06.550" v="1447"/>
        <pc:sldMkLst>
          <pc:docMk/>
          <pc:sldMk cId="0" sldId="280"/>
        </pc:sldMkLst>
      </pc:sldChg>
      <pc:sldChg chg="addSp modSp mod modTransition modAnim">
        <pc:chgData name="Francisco Manuel Ávila Galván" userId="e841288d4175377d" providerId="LiveId" clId="{6B08B7C9-617C-4320-B89B-9A07335BAEB6}" dt="2023-05-08T08:24:09.404" v="1448"/>
        <pc:sldMkLst>
          <pc:docMk/>
          <pc:sldMk cId="0" sldId="281"/>
        </pc:sldMkLst>
        <pc:spChg chg="add mod">
          <ac:chgData name="Francisco Manuel Ávila Galván" userId="e841288d4175377d" providerId="LiveId" clId="{6B08B7C9-617C-4320-B89B-9A07335BAEB6}" dt="2023-05-08T08:19:14.737" v="1360" actId="1076"/>
          <ac:spMkLst>
            <pc:docMk/>
            <pc:sldMk cId="0" sldId="281"/>
            <ac:spMk id="2" creationId="{D6C1B7F0-313B-328A-F9CC-9A5355F4CF0F}"/>
          </ac:spMkLst>
        </pc:spChg>
        <pc:spChg chg="add mod">
          <ac:chgData name="Francisco Manuel Ávila Galván" userId="e841288d4175377d" providerId="LiveId" clId="{6B08B7C9-617C-4320-B89B-9A07335BAEB6}" dt="2023-05-08T08:19:28.663" v="1368" actId="1076"/>
          <ac:spMkLst>
            <pc:docMk/>
            <pc:sldMk cId="0" sldId="281"/>
            <ac:spMk id="3" creationId="{B1FD31F0-2848-ADB2-E8A1-34F4B662855E}"/>
          </ac:spMkLst>
        </pc:spChg>
        <pc:spChg chg="add mod">
          <ac:chgData name="Francisco Manuel Ávila Galván" userId="e841288d4175377d" providerId="LiveId" clId="{6B08B7C9-617C-4320-B89B-9A07335BAEB6}" dt="2023-05-08T08:19:55.528" v="1389" actId="1035"/>
          <ac:spMkLst>
            <pc:docMk/>
            <pc:sldMk cId="0" sldId="281"/>
            <ac:spMk id="4" creationId="{612EEC26-CBB6-1FBE-A47F-1A9419D0F9D8}"/>
          </ac:spMkLst>
        </pc:spChg>
        <pc:spChg chg="add mod">
          <ac:chgData name="Francisco Manuel Ávila Galván" userId="e841288d4175377d" providerId="LiveId" clId="{6B08B7C9-617C-4320-B89B-9A07335BAEB6}" dt="2023-05-08T08:20:03.962" v="1408" actId="1038"/>
          <ac:spMkLst>
            <pc:docMk/>
            <pc:sldMk cId="0" sldId="281"/>
            <ac:spMk id="5" creationId="{EC067D64-58D6-2BA8-E288-1D4728C294AF}"/>
          </ac:spMkLst>
        </pc:spChg>
        <pc:spChg chg="mod">
          <ac:chgData name="Francisco Manuel Ávila Galván" userId="e841288d4175377d" providerId="LiveId" clId="{6B08B7C9-617C-4320-B89B-9A07335BAEB6}" dt="2023-05-08T08:18:30.264" v="1295" actId="14100"/>
          <ac:spMkLst>
            <pc:docMk/>
            <pc:sldMk cId="0" sldId="281"/>
            <ac:spMk id="779" creationId="{00000000-0000-0000-0000-000000000000}"/>
          </ac:spMkLst>
        </pc:spChg>
      </pc:sldChg>
      <pc:sldChg chg="modTransition modAnim">
        <pc:chgData name="Francisco Manuel Ávila Galván" userId="e841288d4175377d" providerId="LiveId" clId="{6B08B7C9-617C-4320-B89B-9A07335BAEB6}" dt="2023-05-08T08:24:13.073" v="1449"/>
        <pc:sldMkLst>
          <pc:docMk/>
          <pc:sldMk cId="0" sldId="282"/>
        </pc:sldMkLst>
      </pc:sldChg>
      <pc:sldChg chg="modTransition modAnim">
        <pc:chgData name="Francisco Manuel Ávila Galván" userId="e841288d4175377d" providerId="LiveId" clId="{6B08B7C9-617C-4320-B89B-9A07335BAEB6}" dt="2023-05-08T08:24:18.689" v="1450"/>
        <pc:sldMkLst>
          <pc:docMk/>
          <pc:sldMk cId="0" sldId="283"/>
        </pc:sldMkLst>
      </pc:sldChg>
      <pc:sldChg chg="modTransition modAnim">
        <pc:chgData name="Francisco Manuel Ávila Galván" userId="e841288d4175377d" providerId="LiveId" clId="{6B08B7C9-617C-4320-B89B-9A07335BAEB6}" dt="2023-05-08T08:24:20.558" v="1451"/>
        <pc:sldMkLst>
          <pc:docMk/>
          <pc:sldMk cId="0" sldId="284"/>
        </pc:sldMkLst>
      </pc:sldChg>
      <pc:sldChg chg="modTransition">
        <pc:chgData name="Francisco Manuel Ávila Galván" userId="e841288d4175377d" providerId="LiveId" clId="{6B08B7C9-617C-4320-B89B-9A07335BAEB6}" dt="2023-05-08T08:24:28.490" v="1453"/>
        <pc:sldMkLst>
          <pc:docMk/>
          <pc:sldMk cId="0" sldId="285"/>
        </pc:sldMkLst>
      </pc:sldChg>
      <pc:sldChg chg="addSp modSp mod modTransition modAnim">
        <pc:chgData name="Francisco Manuel Ávila Galván" userId="e841288d4175377d" providerId="LiveId" clId="{6B08B7C9-617C-4320-B89B-9A07335BAEB6}" dt="2023-05-08T08:27:21.782" v="1489"/>
        <pc:sldMkLst>
          <pc:docMk/>
          <pc:sldMk cId="0" sldId="286"/>
        </pc:sldMkLst>
        <pc:spChg chg="mod">
          <ac:chgData name="Francisco Manuel Ávila Galván" userId="e841288d4175377d" providerId="LiveId" clId="{6B08B7C9-617C-4320-B89B-9A07335BAEB6}" dt="2023-05-08T08:25:33.793" v="1476" actId="20577"/>
          <ac:spMkLst>
            <pc:docMk/>
            <pc:sldMk cId="0" sldId="286"/>
            <ac:spMk id="844" creationId="{00000000-0000-0000-0000-000000000000}"/>
          </ac:spMkLst>
        </pc:spChg>
        <pc:grpChg chg="add mod">
          <ac:chgData name="Francisco Manuel Ávila Galván" userId="e841288d4175377d" providerId="LiveId" clId="{6B08B7C9-617C-4320-B89B-9A07335BAEB6}" dt="2023-05-08T08:26:52.650" v="1484" actId="164"/>
          <ac:grpSpMkLst>
            <pc:docMk/>
            <pc:sldMk cId="0" sldId="286"/>
            <ac:grpSpMk id="2" creationId="{ADD54AB2-D96B-BBEB-A548-1D99EF952B0F}"/>
          </ac:grpSpMkLst>
        </pc:grpChg>
        <pc:grpChg chg="mod">
          <ac:chgData name="Francisco Manuel Ávila Galván" userId="e841288d4175377d" providerId="LiveId" clId="{6B08B7C9-617C-4320-B89B-9A07335BAEB6}" dt="2023-05-08T08:26:52.650" v="1484" actId="164"/>
          <ac:grpSpMkLst>
            <pc:docMk/>
            <pc:sldMk cId="0" sldId="286"/>
            <ac:grpSpMk id="841" creationId="{00000000-0000-0000-0000-000000000000}"/>
          </ac:grpSpMkLst>
        </pc:grpChg>
        <pc:grpChg chg="mod">
          <ac:chgData name="Francisco Manuel Ávila Galván" userId="e841288d4175377d" providerId="LiveId" clId="{6B08B7C9-617C-4320-B89B-9A07335BAEB6}" dt="2023-05-08T08:26:52.650" v="1484" actId="164"/>
          <ac:grpSpMkLst>
            <pc:docMk/>
            <pc:sldMk cId="0" sldId="286"/>
            <ac:grpSpMk id="854" creationId="{00000000-0000-0000-0000-000000000000}"/>
          </ac:grpSpMkLst>
        </pc:grpChg>
        <pc:picChg chg="mod">
          <ac:chgData name="Francisco Manuel Ávila Galván" userId="e841288d4175377d" providerId="LiveId" clId="{6B08B7C9-617C-4320-B89B-9A07335BAEB6}" dt="2023-05-08T08:26:52.650" v="1484" actId="164"/>
          <ac:picMkLst>
            <pc:docMk/>
            <pc:sldMk cId="0" sldId="286"/>
            <ac:picMk id="857" creationId="{00000000-0000-0000-0000-000000000000}"/>
          </ac:picMkLst>
        </pc:picChg>
      </pc:sldChg>
      <pc:sldChg chg="modSp mod modTransition modAnim">
        <pc:chgData name="Francisco Manuel Ávila Galván" userId="e841288d4175377d" providerId="LiveId" clId="{6B08B7C9-617C-4320-B89B-9A07335BAEB6}" dt="2023-05-08T08:29:43.529" v="1511"/>
        <pc:sldMkLst>
          <pc:docMk/>
          <pc:sldMk cId="0" sldId="287"/>
        </pc:sldMkLst>
        <pc:spChg chg="mod">
          <ac:chgData name="Francisco Manuel Ávila Galván" userId="e841288d4175377d" providerId="LiveId" clId="{6B08B7C9-617C-4320-B89B-9A07335BAEB6}" dt="2023-05-08T08:27:45.536" v="1490" actId="20577"/>
          <ac:spMkLst>
            <pc:docMk/>
            <pc:sldMk cId="0" sldId="287"/>
            <ac:spMk id="876" creationId="{00000000-0000-0000-0000-000000000000}"/>
          </ac:spMkLst>
        </pc:spChg>
      </pc:sldChg>
      <pc:sldChg chg="addSp delSp modSp mod modTransition addAnim delAnim modAnim">
        <pc:chgData name="Francisco Manuel Ávila Galván" userId="e841288d4175377d" providerId="LiveId" clId="{6B08B7C9-617C-4320-B89B-9A07335BAEB6}" dt="2023-05-08T08:38:35.944" v="1546"/>
        <pc:sldMkLst>
          <pc:docMk/>
          <pc:sldMk cId="0" sldId="288"/>
        </pc:sldMkLst>
        <pc:spChg chg="add del">
          <ac:chgData name="Francisco Manuel Ávila Galván" userId="e841288d4175377d" providerId="LiveId" clId="{6B08B7C9-617C-4320-B89B-9A07335BAEB6}" dt="2023-05-08T08:37:47.270" v="1540" actId="478"/>
          <ac:spMkLst>
            <pc:docMk/>
            <pc:sldMk cId="0" sldId="288"/>
            <ac:spMk id="888" creationId="{00000000-0000-0000-0000-000000000000}"/>
          </ac:spMkLst>
        </pc:spChg>
        <pc:spChg chg="del mod">
          <ac:chgData name="Francisco Manuel Ávila Galván" userId="e841288d4175377d" providerId="LiveId" clId="{6B08B7C9-617C-4320-B89B-9A07335BAEB6}" dt="2023-05-08T08:31:32.129" v="1518" actId="478"/>
          <ac:spMkLst>
            <pc:docMk/>
            <pc:sldMk cId="0" sldId="288"/>
            <ac:spMk id="895" creationId="{00000000-0000-0000-0000-000000000000}"/>
          </ac:spMkLst>
        </pc:spChg>
        <pc:picChg chg="mod">
          <ac:chgData name="Francisco Manuel Ávila Galván" userId="e841288d4175377d" providerId="LiveId" clId="{6B08B7C9-617C-4320-B89B-9A07335BAEB6}" dt="2023-05-08T08:34:14.897" v="1523" actId="11530"/>
          <ac:picMkLst>
            <pc:docMk/>
            <pc:sldMk cId="0" sldId="288"/>
            <ac:picMk id="886" creationId="{00000000-0000-0000-0000-000000000000}"/>
          </ac:picMkLst>
        </pc:picChg>
        <pc:picChg chg="add del">
          <ac:chgData name="Francisco Manuel Ávila Galván" userId="e841288d4175377d" providerId="LiveId" clId="{6B08B7C9-617C-4320-B89B-9A07335BAEB6}" dt="2023-05-08T08:37:47.270" v="1540" actId="478"/>
          <ac:picMkLst>
            <pc:docMk/>
            <pc:sldMk cId="0" sldId="288"/>
            <ac:picMk id="887" creationId="{00000000-0000-0000-0000-000000000000}"/>
          </ac:picMkLst>
        </pc:picChg>
      </pc:sldChg>
      <pc:sldChg chg="addSp modSp modTransition modAnim modNotes">
        <pc:chgData name="Francisco Manuel Ávila Galván" userId="e841288d4175377d" providerId="LiveId" clId="{6B08B7C9-617C-4320-B89B-9A07335BAEB6}" dt="2023-05-08T07:56:13.322" v="1154"/>
        <pc:sldMkLst>
          <pc:docMk/>
          <pc:sldMk cId="0" sldId="289"/>
        </pc:sldMkLst>
        <pc:grpChg chg="add mod">
          <ac:chgData name="Francisco Manuel Ávila Galván" userId="e841288d4175377d" providerId="LiveId" clId="{6B08B7C9-617C-4320-B89B-9A07335BAEB6}" dt="2023-05-08T07:54:22.140" v="1089" actId="164"/>
          <ac:grpSpMkLst>
            <pc:docMk/>
            <pc:sldMk cId="0" sldId="289"/>
            <ac:grpSpMk id="2" creationId="{8FB4E4D0-F075-61B0-9CF4-09D61B9EAFB5}"/>
          </ac:grpSpMkLst>
        </pc:grpChg>
        <pc:picChg chg="mod">
          <ac:chgData name="Francisco Manuel Ávila Galván" userId="e841288d4175377d" providerId="LiveId" clId="{6B08B7C9-617C-4320-B89B-9A07335BAEB6}" dt="2023-05-08T07:54:22.140" v="1089" actId="164"/>
          <ac:picMkLst>
            <pc:docMk/>
            <pc:sldMk cId="0" sldId="289"/>
            <ac:picMk id="918" creationId="{00000000-0000-0000-0000-000000000000}"/>
          </ac:picMkLst>
        </pc:picChg>
        <pc:picChg chg="mod">
          <ac:chgData name="Francisco Manuel Ávila Galván" userId="e841288d4175377d" providerId="LiveId" clId="{6B08B7C9-617C-4320-B89B-9A07335BAEB6}" dt="2023-05-08T07:54:22.140" v="1089" actId="164"/>
          <ac:picMkLst>
            <pc:docMk/>
            <pc:sldMk cId="0" sldId="289"/>
            <ac:picMk id="919" creationId="{00000000-0000-0000-0000-000000000000}"/>
          </ac:picMkLst>
        </pc:picChg>
        <pc:picChg chg="mod">
          <ac:chgData name="Francisco Manuel Ávila Galván" userId="e841288d4175377d" providerId="LiveId" clId="{6B08B7C9-617C-4320-B89B-9A07335BAEB6}" dt="2023-05-08T07:54:22.140" v="1089" actId="164"/>
          <ac:picMkLst>
            <pc:docMk/>
            <pc:sldMk cId="0" sldId="289"/>
            <ac:picMk id="940" creationId="{00000000-0000-0000-0000-000000000000}"/>
          </ac:picMkLst>
        </pc:picChg>
      </pc:sldChg>
      <pc:sldChg chg="modSp modNotes">
        <pc:chgData name="Francisco Manuel Ávila Galván" userId="e841288d4175377d" providerId="LiveId" clId="{6B08B7C9-617C-4320-B89B-9A07335BAEB6}" dt="2023-05-08T08:30:23.571" v="1513" actId="20577"/>
        <pc:sldMkLst>
          <pc:docMk/>
          <pc:sldMk cId="3721755145" sldId="290"/>
        </pc:sldMkLst>
        <pc:spChg chg="mod">
          <ac:chgData name="Francisco Manuel Ávila Galván" userId="e841288d4175377d" providerId="LiveId" clId="{6B08B7C9-617C-4320-B89B-9A07335BAEB6}" dt="2023-05-08T08:30:23.571" v="1513" actId="20577"/>
          <ac:spMkLst>
            <pc:docMk/>
            <pc:sldMk cId="3721755145" sldId="290"/>
            <ac:spMk id="302" creationId="{00000000-0000-0000-0000-000000000000}"/>
          </ac:spMkLst>
        </pc:spChg>
      </pc:sldChg>
      <pc:sldChg chg="modSp modNotes">
        <pc:chgData name="Francisco Manuel Ávila Galván" userId="e841288d4175377d" providerId="LiveId" clId="{6B08B7C9-617C-4320-B89B-9A07335BAEB6}" dt="2023-05-08T08:30:33.061" v="1514" actId="20577"/>
        <pc:sldMkLst>
          <pc:docMk/>
          <pc:sldMk cId="2280350611" sldId="291"/>
        </pc:sldMkLst>
        <pc:spChg chg="mod">
          <ac:chgData name="Francisco Manuel Ávila Galván" userId="e841288d4175377d" providerId="LiveId" clId="{6B08B7C9-617C-4320-B89B-9A07335BAEB6}" dt="2023-05-08T08:30:33.061" v="1514" actId="20577"/>
          <ac:spMkLst>
            <pc:docMk/>
            <pc:sldMk cId="2280350611" sldId="291"/>
            <ac:spMk id="302" creationId="{00000000-0000-0000-0000-000000000000}"/>
          </ac:spMkLst>
        </pc:spChg>
      </pc:sldChg>
      <pc:sldChg chg="modSp">
        <pc:chgData name="Francisco Manuel Ávila Galván" userId="e841288d4175377d" providerId="LiveId" clId="{6B08B7C9-617C-4320-B89B-9A07335BAEB6}" dt="2023-05-08T08:30:40.218" v="1515" actId="20577"/>
        <pc:sldMkLst>
          <pc:docMk/>
          <pc:sldMk cId="838687197" sldId="292"/>
        </pc:sldMkLst>
        <pc:spChg chg="mod">
          <ac:chgData name="Francisco Manuel Ávila Galván" userId="e841288d4175377d" providerId="LiveId" clId="{6B08B7C9-617C-4320-B89B-9A07335BAEB6}" dt="2023-05-08T08:30:40.218" v="1515" actId="20577"/>
          <ac:spMkLst>
            <pc:docMk/>
            <pc:sldMk cId="838687197" sldId="292"/>
            <ac:spMk id="302" creationId="{00000000-0000-0000-0000-000000000000}"/>
          </ac:spMkLst>
        </pc:spChg>
      </pc:sldChg>
      <pc:sldChg chg="addSp delSp modSp mod addAnim delAnim modAnim">
        <pc:chgData name="Francisco Manuel Ávila Galván" userId="e841288d4175377d" providerId="LiveId" clId="{6B08B7C9-617C-4320-B89B-9A07335BAEB6}" dt="2023-05-08T08:49:47.406" v="1713"/>
        <pc:sldMkLst>
          <pc:docMk/>
          <pc:sldMk cId="3151032334" sldId="293"/>
        </pc:sldMkLst>
        <pc:spChg chg="add del mod">
          <ac:chgData name="Francisco Manuel Ávila Galván" userId="e841288d4175377d" providerId="LiveId" clId="{6B08B7C9-617C-4320-B89B-9A07335BAEB6}" dt="2023-05-08T08:48:31.883" v="1708" actId="478"/>
          <ac:spMkLst>
            <pc:docMk/>
            <pc:sldMk cId="3151032334" sldId="293"/>
            <ac:spMk id="2" creationId="{4983B9B9-0AC5-3E33-8A1B-5BC678C6C460}"/>
          </ac:spMkLst>
        </pc:spChg>
        <pc:spChg chg="add del mod">
          <ac:chgData name="Francisco Manuel Ávila Galván" userId="e841288d4175377d" providerId="LiveId" clId="{6B08B7C9-617C-4320-B89B-9A07335BAEB6}" dt="2023-05-08T08:45:30.980" v="1616" actId="20577"/>
          <ac:spMkLst>
            <pc:docMk/>
            <pc:sldMk cId="3151032334" sldId="293"/>
            <ac:spMk id="3" creationId="{C16EB63A-DBD4-AF92-191C-26D68730A3D9}"/>
          </ac:spMkLst>
        </pc:spChg>
        <pc:spChg chg="mod">
          <ac:chgData name="Francisco Manuel Ávila Galván" userId="e841288d4175377d" providerId="LiveId" clId="{6B08B7C9-617C-4320-B89B-9A07335BAEB6}" dt="2023-05-08T08:45:55.803" v="1705" actId="20577"/>
          <ac:spMkLst>
            <pc:docMk/>
            <pc:sldMk cId="3151032334" sldId="293"/>
            <ac:spMk id="105" creationId="{F480E8F4-9177-7394-1E88-A51279EE9195}"/>
          </ac:spMkLst>
        </pc:spChg>
      </pc:sldChg>
      <pc:sldChg chg="addSp delSp modSp new mod modTransition modAnim">
        <pc:chgData name="Francisco Manuel Ávila Galván" userId="e841288d4175377d" providerId="LiveId" clId="{6B08B7C9-617C-4320-B89B-9A07335BAEB6}" dt="2023-05-08T07:47:11.594" v="1029" actId="207"/>
        <pc:sldMkLst>
          <pc:docMk/>
          <pc:sldMk cId="4209483951" sldId="294"/>
        </pc:sldMkLst>
        <pc:spChg chg="mod">
          <ac:chgData name="Francisco Manuel Ávila Galván" userId="e841288d4175377d" providerId="LiveId" clId="{6B08B7C9-617C-4320-B89B-9A07335BAEB6}" dt="2023-05-08T07:47:11.594" v="1029" actId="207"/>
          <ac:spMkLst>
            <pc:docMk/>
            <pc:sldMk cId="4209483951" sldId="294"/>
            <ac:spMk id="2" creationId="{E3F439DC-F80D-61E4-B716-B87F7734EB49}"/>
          </ac:spMkLst>
        </pc:spChg>
        <pc:spChg chg="add del">
          <ac:chgData name="Francisco Manuel Ávila Galván" userId="e841288d4175377d" providerId="LiveId" clId="{6B08B7C9-617C-4320-B89B-9A07335BAEB6}" dt="2023-05-08T07:26:44.382" v="299"/>
          <ac:spMkLst>
            <pc:docMk/>
            <pc:sldMk cId="4209483951" sldId="294"/>
            <ac:spMk id="3" creationId="{292E5B0A-2949-7069-AB7C-65069C8CB1AF}"/>
          </ac:spMkLst>
        </pc:spChg>
        <pc:spChg chg="add del">
          <ac:chgData name="Francisco Manuel Ávila Galván" userId="e841288d4175377d" providerId="LiveId" clId="{6B08B7C9-617C-4320-B89B-9A07335BAEB6}" dt="2023-05-08T07:26:53.368" v="302" actId="478"/>
          <ac:spMkLst>
            <pc:docMk/>
            <pc:sldMk cId="4209483951" sldId="294"/>
            <ac:spMk id="4" creationId="{8EF17749-5291-8D5B-8AA6-6F5088EA0DB5}"/>
          </ac:spMkLst>
        </pc:spChg>
        <pc:spChg chg="add del mod">
          <ac:chgData name="Francisco Manuel Ávila Galván" userId="e841288d4175377d" providerId="LiveId" clId="{6B08B7C9-617C-4320-B89B-9A07335BAEB6}" dt="2023-05-08T07:30:04.477" v="331" actId="478"/>
          <ac:spMkLst>
            <pc:docMk/>
            <pc:sldMk cId="4209483951" sldId="294"/>
            <ac:spMk id="7" creationId="{26A4E19F-12C6-9E99-876D-7ADEB0CCAAAC}"/>
          </ac:spMkLst>
        </pc:spChg>
        <pc:spChg chg="add mod">
          <ac:chgData name="Francisco Manuel Ávila Galván" userId="e841288d4175377d" providerId="LiveId" clId="{6B08B7C9-617C-4320-B89B-9A07335BAEB6}" dt="2023-05-08T07:32:36.392" v="844" actId="164"/>
          <ac:spMkLst>
            <pc:docMk/>
            <pc:sldMk cId="4209483951" sldId="294"/>
            <ac:spMk id="8" creationId="{7ADAD18F-1CC3-8FF9-AFE3-4FE981D14A9E}"/>
          </ac:spMkLst>
        </pc:spChg>
        <pc:spChg chg="add mod">
          <ac:chgData name="Francisco Manuel Ávila Galván" userId="e841288d4175377d" providerId="LiveId" clId="{6B08B7C9-617C-4320-B89B-9A07335BAEB6}" dt="2023-05-08T07:32:40.752" v="845" actId="164"/>
          <ac:spMkLst>
            <pc:docMk/>
            <pc:sldMk cId="4209483951" sldId="294"/>
            <ac:spMk id="9" creationId="{FAA5222B-2291-CE2C-A364-95FBD14B2A3F}"/>
          </ac:spMkLst>
        </pc:spChg>
        <pc:spChg chg="add mod">
          <ac:chgData name="Francisco Manuel Ávila Galván" userId="e841288d4175377d" providerId="LiveId" clId="{6B08B7C9-617C-4320-B89B-9A07335BAEB6}" dt="2023-05-08T07:32:44.651" v="846" actId="164"/>
          <ac:spMkLst>
            <pc:docMk/>
            <pc:sldMk cId="4209483951" sldId="294"/>
            <ac:spMk id="10" creationId="{A5D56D09-71D9-CCA9-AA47-7A4886C1D46B}"/>
          </ac:spMkLst>
        </pc:spChg>
        <pc:spChg chg="add mod">
          <ac:chgData name="Francisco Manuel Ávila Galván" userId="e841288d4175377d" providerId="LiveId" clId="{6B08B7C9-617C-4320-B89B-9A07335BAEB6}" dt="2023-05-08T07:32:36.392" v="844" actId="164"/>
          <ac:spMkLst>
            <pc:docMk/>
            <pc:sldMk cId="4209483951" sldId="294"/>
            <ac:spMk id="11" creationId="{5DACFF30-69EE-3E46-067C-85259599DF99}"/>
          </ac:spMkLst>
        </pc:spChg>
        <pc:spChg chg="add mod">
          <ac:chgData name="Francisco Manuel Ávila Galván" userId="e841288d4175377d" providerId="LiveId" clId="{6B08B7C9-617C-4320-B89B-9A07335BAEB6}" dt="2023-05-08T07:32:40.752" v="845" actId="164"/>
          <ac:spMkLst>
            <pc:docMk/>
            <pc:sldMk cId="4209483951" sldId="294"/>
            <ac:spMk id="12" creationId="{BAB08C2E-1AD0-BFFD-6B82-3CE99B584195}"/>
          </ac:spMkLst>
        </pc:spChg>
        <pc:spChg chg="add mod">
          <ac:chgData name="Francisco Manuel Ávila Galván" userId="e841288d4175377d" providerId="LiveId" clId="{6B08B7C9-617C-4320-B89B-9A07335BAEB6}" dt="2023-05-08T07:32:44.651" v="846" actId="164"/>
          <ac:spMkLst>
            <pc:docMk/>
            <pc:sldMk cId="4209483951" sldId="294"/>
            <ac:spMk id="13" creationId="{D575D6D3-709E-35EA-D5D9-A5D01A426E3D}"/>
          </ac:spMkLst>
        </pc:spChg>
        <pc:grpChg chg="add mod">
          <ac:chgData name="Francisco Manuel Ávila Galván" userId="e841288d4175377d" providerId="LiveId" clId="{6B08B7C9-617C-4320-B89B-9A07335BAEB6}" dt="2023-05-08T07:37:34.694" v="875" actId="1076"/>
          <ac:grpSpMkLst>
            <pc:docMk/>
            <pc:sldMk cId="4209483951" sldId="294"/>
            <ac:grpSpMk id="14" creationId="{A719C475-01EF-03F8-BC22-121C3199C0E2}"/>
          </ac:grpSpMkLst>
        </pc:grpChg>
        <pc:grpChg chg="add mod">
          <ac:chgData name="Francisco Manuel Ávila Galván" userId="e841288d4175377d" providerId="LiveId" clId="{6B08B7C9-617C-4320-B89B-9A07335BAEB6}" dt="2023-05-08T07:32:40.752" v="845" actId="164"/>
          <ac:grpSpMkLst>
            <pc:docMk/>
            <pc:sldMk cId="4209483951" sldId="294"/>
            <ac:grpSpMk id="15" creationId="{4D7D655D-06C3-DD47-5C39-E8BA4D30054E}"/>
          </ac:grpSpMkLst>
        </pc:grpChg>
        <pc:grpChg chg="add mod">
          <ac:chgData name="Francisco Manuel Ávila Galván" userId="e841288d4175377d" providerId="LiveId" clId="{6B08B7C9-617C-4320-B89B-9A07335BAEB6}" dt="2023-05-08T07:32:44.651" v="846" actId="164"/>
          <ac:grpSpMkLst>
            <pc:docMk/>
            <pc:sldMk cId="4209483951" sldId="294"/>
            <ac:grpSpMk id="16" creationId="{5A7B9861-5027-29FD-3DFF-5388911FED35}"/>
          </ac:grpSpMkLst>
        </pc:grpChg>
        <pc:picChg chg="add mod">
          <ac:chgData name="Francisco Manuel Ávila Galván" userId="e841288d4175377d" providerId="LiveId" clId="{6B08B7C9-617C-4320-B89B-9A07335BAEB6}" dt="2023-05-08T07:29:52.983" v="329" actId="1036"/>
          <ac:picMkLst>
            <pc:docMk/>
            <pc:sldMk cId="4209483951" sldId="294"/>
            <ac:picMk id="6" creationId="{37A409D2-07C3-9B61-36E4-D1B408BF646E}"/>
          </ac:picMkLst>
        </pc:picChg>
        <pc:picChg chg="add del mod">
          <ac:chgData name="Francisco Manuel Ávila Galván" userId="e841288d4175377d" providerId="LiveId" clId="{6B08B7C9-617C-4320-B89B-9A07335BAEB6}" dt="2023-05-08T07:27:49.880" v="309"/>
          <ac:picMkLst>
            <pc:docMk/>
            <pc:sldMk cId="4209483951" sldId="294"/>
            <ac:picMk id="1028" creationId="{1442F513-674C-A372-70ED-035FAE6942B9}"/>
          </ac:picMkLst>
        </pc:picChg>
        <pc:picChg chg="add del">
          <ac:chgData name="Francisco Manuel Ávila Galván" userId="e841288d4175377d" providerId="LiveId" clId="{6B08B7C9-617C-4320-B89B-9A07335BAEB6}" dt="2023-05-08T07:28:20.186" v="311" actId="478"/>
          <ac:picMkLst>
            <pc:docMk/>
            <pc:sldMk cId="4209483951" sldId="294"/>
            <ac:picMk id="1030" creationId="{69DBFDCE-2ADD-2A92-FE7B-CAF37C0C5971}"/>
          </ac:picMkLst>
        </pc:picChg>
      </pc:sldChg>
      <pc:sldChg chg="modSp add">
        <pc:chgData name="Francisco Manuel Ávila Galván" userId="e841288d4175377d" providerId="LiveId" clId="{6B08B7C9-617C-4320-B89B-9A07335BAEB6}" dt="2023-05-08T08:31:08.124" v="1516" actId="20577"/>
        <pc:sldMkLst>
          <pc:docMk/>
          <pc:sldMk cId="3792091587" sldId="295"/>
        </pc:sldMkLst>
        <pc:spChg chg="mod">
          <ac:chgData name="Francisco Manuel Ávila Galván" userId="e841288d4175377d" providerId="LiveId" clId="{6B08B7C9-617C-4320-B89B-9A07335BAEB6}" dt="2023-05-08T08:31:08.124" v="1516" actId="20577"/>
          <ac:spMkLst>
            <pc:docMk/>
            <pc:sldMk cId="3792091587" sldId="295"/>
            <ac:spMk id="302" creationId="{00000000-0000-0000-0000-000000000000}"/>
          </ac:spMkLst>
        </pc:spChg>
      </pc:sldChg>
      <pc:sldChg chg="addSp delSp modSp new mod modAnim">
        <pc:chgData name="Francisco Manuel Ávila Galván" userId="e841288d4175377d" providerId="LiveId" clId="{6B08B7C9-617C-4320-B89B-9A07335BAEB6}" dt="2023-05-08T09:11:50.130" v="1803" actId="1076"/>
        <pc:sldMkLst>
          <pc:docMk/>
          <pc:sldMk cId="1545541194" sldId="296"/>
        </pc:sldMkLst>
        <pc:spChg chg="del">
          <ac:chgData name="Francisco Manuel Ávila Galván" userId="e841288d4175377d" providerId="LiveId" clId="{6B08B7C9-617C-4320-B89B-9A07335BAEB6}" dt="2023-05-08T09:09:07.514" v="1726" actId="478"/>
          <ac:spMkLst>
            <pc:docMk/>
            <pc:sldMk cId="1545541194" sldId="296"/>
            <ac:spMk id="2" creationId="{02101F3F-9E9F-7C2B-5780-D64ACA731DD4}"/>
          </ac:spMkLst>
        </pc:spChg>
        <pc:spChg chg="mod">
          <ac:chgData name="Francisco Manuel Ávila Galván" userId="e841288d4175377d" providerId="LiveId" clId="{6B08B7C9-617C-4320-B89B-9A07335BAEB6}" dt="2023-05-08T09:11:00.295" v="1795" actId="20577"/>
          <ac:spMkLst>
            <pc:docMk/>
            <pc:sldMk cId="1545541194" sldId="296"/>
            <ac:spMk id="3" creationId="{BC68CE23-DB8F-9BC9-0463-337AD164D6DA}"/>
          </ac:spMkLst>
        </pc:spChg>
        <pc:spChg chg="mod topLvl">
          <ac:chgData name="Francisco Manuel Ávila Galván" userId="e841288d4175377d" providerId="LiveId" clId="{6B08B7C9-617C-4320-B89B-9A07335BAEB6}" dt="2023-05-08T09:11:26.431" v="1799" actId="165"/>
          <ac:spMkLst>
            <pc:docMk/>
            <pc:sldMk cId="1545541194" sldId="296"/>
            <ac:spMk id="9" creationId="{3F3B88E6-0ACA-0046-AE14-97766EC9378D}"/>
          </ac:spMkLst>
        </pc:spChg>
        <pc:grpChg chg="add del mod">
          <ac:chgData name="Francisco Manuel Ávila Galván" userId="e841288d4175377d" providerId="LiveId" clId="{6B08B7C9-617C-4320-B89B-9A07335BAEB6}" dt="2023-05-08T09:11:26.431" v="1799" actId="165"/>
          <ac:grpSpMkLst>
            <pc:docMk/>
            <pc:sldMk cId="1545541194" sldId="296"/>
            <ac:grpSpMk id="6" creationId="{2131DEF6-D949-BE4B-DA42-79D8045DD89D}"/>
          </ac:grpSpMkLst>
        </pc:grpChg>
        <pc:picChg chg="add mod">
          <ac:chgData name="Francisco Manuel Ávila Galván" userId="e841288d4175377d" providerId="LiveId" clId="{6B08B7C9-617C-4320-B89B-9A07335BAEB6}" dt="2023-05-08T09:11:05.227" v="1796" actId="1076"/>
          <ac:picMkLst>
            <pc:docMk/>
            <pc:sldMk cId="1545541194" sldId="296"/>
            <ac:picMk id="5" creationId="{B39B5B54-143C-DAE7-AB18-FBF77DB5DD79}"/>
          </ac:picMkLst>
        </pc:picChg>
        <pc:picChg chg="del mod topLvl">
          <ac:chgData name="Francisco Manuel Ávila Galván" userId="e841288d4175377d" providerId="LiveId" clId="{6B08B7C9-617C-4320-B89B-9A07335BAEB6}" dt="2023-05-08T09:11:31.207" v="1800" actId="478"/>
          <ac:picMkLst>
            <pc:docMk/>
            <pc:sldMk cId="1545541194" sldId="296"/>
            <ac:picMk id="7" creationId="{4A9F8094-4DF4-8D0E-5EE1-D4C686016B25}"/>
          </ac:picMkLst>
        </pc:picChg>
        <pc:picChg chg="mod topLvl">
          <ac:chgData name="Francisco Manuel Ávila Galván" userId="e841288d4175377d" providerId="LiveId" clId="{6B08B7C9-617C-4320-B89B-9A07335BAEB6}" dt="2023-05-08T09:11:50.130" v="1803" actId="1076"/>
          <ac:picMkLst>
            <pc:docMk/>
            <pc:sldMk cId="1545541194" sldId="296"/>
            <ac:picMk id="8" creationId="{1E51630F-AA99-8FA4-E886-73A8971E74E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9A03C6-C504-4CEA-8AB3-CB1D6896040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D95B637E-4C8E-4F8F-9A9A-654FBF3A5E90}">
      <dgm:prSet phldrT="[Texto]"/>
      <dgm:spPr/>
      <dgm:t>
        <a:bodyPr/>
        <a:lstStyle/>
        <a:p>
          <a:r>
            <a:rPr lang="es-ES" dirty="0" err="1"/>
            <a:t>One_Hot</a:t>
          </a:r>
          <a:r>
            <a:rPr lang="es-ES" dirty="0"/>
            <a:t> </a:t>
          </a:r>
          <a:r>
            <a:rPr lang="es-ES" dirty="0" err="1"/>
            <a:t>Encoding</a:t>
          </a:r>
          <a:endParaRPr lang="es-ES" dirty="0"/>
        </a:p>
      </dgm:t>
    </dgm:pt>
    <dgm:pt modelId="{A42E46BF-4388-44DF-8EDD-5543A318D87F}" type="parTrans" cxnId="{E6BD894E-0216-47D4-A131-3E4C7D76CDE2}">
      <dgm:prSet/>
      <dgm:spPr/>
      <dgm:t>
        <a:bodyPr/>
        <a:lstStyle/>
        <a:p>
          <a:endParaRPr lang="es-ES"/>
        </a:p>
      </dgm:t>
    </dgm:pt>
    <dgm:pt modelId="{FA0AF718-BB70-4FB7-8095-3110D236331F}" type="sibTrans" cxnId="{E6BD894E-0216-47D4-A131-3E4C7D76CDE2}">
      <dgm:prSet/>
      <dgm:spPr/>
      <dgm:t>
        <a:bodyPr/>
        <a:lstStyle/>
        <a:p>
          <a:endParaRPr lang="es-ES"/>
        </a:p>
      </dgm:t>
    </dgm:pt>
    <dgm:pt modelId="{11526D79-EB1D-47F2-A529-5503543018BE}">
      <dgm:prSet phldrT="[Texto]"/>
      <dgm:spPr/>
      <dgm:t>
        <a:bodyPr/>
        <a:lstStyle/>
        <a:p>
          <a:r>
            <a:rPr lang="es-ES" dirty="0" err="1"/>
            <a:t>Label</a:t>
          </a:r>
          <a:r>
            <a:rPr lang="es-ES" dirty="0"/>
            <a:t> </a:t>
          </a:r>
          <a:r>
            <a:rPr lang="es-ES" dirty="0" err="1"/>
            <a:t>Encoding</a:t>
          </a:r>
          <a:endParaRPr lang="es-ES" dirty="0"/>
        </a:p>
      </dgm:t>
    </dgm:pt>
    <dgm:pt modelId="{6469E2F2-75E8-4799-AFEF-E289CF885FDA}" type="parTrans" cxnId="{030906D2-11B7-4940-B18D-79B464287904}">
      <dgm:prSet/>
      <dgm:spPr/>
      <dgm:t>
        <a:bodyPr/>
        <a:lstStyle/>
        <a:p>
          <a:endParaRPr lang="es-ES"/>
        </a:p>
      </dgm:t>
    </dgm:pt>
    <dgm:pt modelId="{0EC863D8-9364-4597-9E58-13ADA208677B}" type="sibTrans" cxnId="{030906D2-11B7-4940-B18D-79B464287904}">
      <dgm:prSet/>
      <dgm:spPr/>
      <dgm:t>
        <a:bodyPr/>
        <a:lstStyle/>
        <a:p>
          <a:endParaRPr lang="es-ES"/>
        </a:p>
      </dgm:t>
    </dgm:pt>
    <dgm:pt modelId="{972451A1-F62E-43F2-BA35-C52F0CA1F4B4}">
      <dgm:prSet phldrT="[Texto]"/>
      <dgm:spPr/>
      <dgm:t>
        <a:bodyPr/>
        <a:lstStyle/>
        <a:p>
          <a:r>
            <a:rPr lang="es-ES" dirty="0"/>
            <a:t>Crear columna </a:t>
          </a:r>
          <a:r>
            <a:rPr lang="es-ES" dirty="0" err="1"/>
            <a:t>style_Opera</a:t>
          </a:r>
          <a:endParaRPr lang="es-ES" dirty="0"/>
        </a:p>
      </dgm:t>
    </dgm:pt>
    <dgm:pt modelId="{EAF21718-88D4-4299-BE62-54A53C05E96E}" type="parTrans" cxnId="{612B7C82-67A9-4A1E-9C4C-4025D8B4A1EB}">
      <dgm:prSet/>
      <dgm:spPr/>
      <dgm:t>
        <a:bodyPr/>
        <a:lstStyle/>
        <a:p>
          <a:endParaRPr lang="es-ES"/>
        </a:p>
      </dgm:t>
    </dgm:pt>
    <dgm:pt modelId="{5DD7529E-1A83-47E3-A4BC-F24F716BFA2D}" type="sibTrans" cxnId="{612B7C82-67A9-4A1E-9C4C-4025D8B4A1EB}">
      <dgm:prSet/>
      <dgm:spPr/>
      <dgm:t>
        <a:bodyPr/>
        <a:lstStyle/>
        <a:p>
          <a:endParaRPr lang="es-ES"/>
        </a:p>
      </dgm:t>
    </dgm:pt>
    <dgm:pt modelId="{144FDE56-F34E-4EBD-B296-8349F5DF21C1}" type="pres">
      <dgm:prSet presAssocID="{469A03C6-C504-4CEA-8AB3-CB1D68960409}" presName="diagram" presStyleCnt="0">
        <dgm:presLayoutVars>
          <dgm:dir/>
          <dgm:resizeHandles val="exact"/>
        </dgm:presLayoutVars>
      </dgm:prSet>
      <dgm:spPr/>
    </dgm:pt>
    <dgm:pt modelId="{7C20D593-6D61-4107-AD2D-DD590BB1FA14}" type="pres">
      <dgm:prSet presAssocID="{D95B637E-4C8E-4F8F-9A9A-654FBF3A5E90}" presName="node" presStyleLbl="node1" presStyleIdx="0" presStyleCnt="3">
        <dgm:presLayoutVars>
          <dgm:bulletEnabled val="1"/>
        </dgm:presLayoutVars>
      </dgm:prSet>
      <dgm:spPr/>
    </dgm:pt>
    <dgm:pt modelId="{8CCA70B9-6214-49C2-BAAA-490AA042DE78}" type="pres">
      <dgm:prSet presAssocID="{FA0AF718-BB70-4FB7-8095-3110D236331F}" presName="sibTrans" presStyleCnt="0"/>
      <dgm:spPr/>
    </dgm:pt>
    <dgm:pt modelId="{1067024B-EAC1-4D98-B82A-F3C3C7CF3868}" type="pres">
      <dgm:prSet presAssocID="{11526D79-EB1D-47F2-A529-5503543018BE}" presName="node" presStyleLbl="node1" presStyleIdx="1" presStyleCnt="3">
        <dgm:presLayoutVars>
          <dgm:bulletEnabled val="1"/>
        </dgm:presLayoutVars>
      </dgm:prSet>
      <dgm:spPr/>
    </dgm:pt>
    <dgm:pt modelId="{F6FB9222-F4CD-4F8E-9367-BEB5187C595C}" type="pres">
      <dgm:prSet presAssocID="{0EC863D8-9364-4597-9E58-13ADA208677B}" presName="sibTrans" presStyleCnt="0"/>
      <dgm:spPr/>
    </dgm:pt>
    <dgm:pt modelId="{80AC4948-0713-4B9F-A386-B99FFD287299}" type="pres">
      <dgm:prSet presAssocID="{972451A1-F62E-43F2-BA35-C52F0CA1F4B4}" presName="node" presStyleLbl="node1" presStyleIdx="2" presStyleCnt="3">
        <dgm:presLayoutVars>
          <dgm:bulletEnabled val="1"/>
        </dgm:presLayoutVars>
      </dgm:prSet>
      <dgm:spPr/>
    </dgm:pt>
  </dgm:ptLst>
  <dgm:cxnLst>
    <dgm:cxn modelId="{6269D92F-5AAA-4D4A-A354-9544C1AA108B}" type="presOf" srcId="{11526D79-EB1D-47F2-A529-5503543018BE}" destId="{1067024B-EAC1-4D98-B82A-F3C3C7CF3868}" srcOrd="0" destOrd="0" presId="urn:microsoft.com/office/officeart/2005/8/layout/default"/>
    <dgm:cxn modelId="{C34C993B-C100-470B-8F06-FAFC128184C0}" type="presOf" srcId="{469A03C6-C504-4CEA-8AB3-CB1D68960409}" destId="{144FDE56-F34E-4EBD-B296-8349F5DF21C1}" srcOrd="0" destOrd="0" presId="urn:microsoft.com/office/officeart/2005/8/layout/default"/>
    <dgm:cxn modelId="{E6BD894E-0216-47D4-A131-3E4C7D76CDE2}" srcId="{469A03C6-C504-4CEA-8AB3-CB1D68960409}" destId="{D95B637E-4C8E-4F8F-9A9A-654FBF3A5E90}" srcOrd="0" destOrd="0" parTransId="{A42E46BF-4388-44DF-8EDD-5543A318D87F}" sibTransId="{FA0AF718-BB70-4FB7-8095-3110D236331F}"/>
    <dgm:cxn modelId="{612B7C82-67A9-4A1E-9C4C-4025D8B4A1EB}" srcId="{469A03C6-C504-4CEA-8AB3-CB1D68960409}" destId="{972451A1-F62E-43F2-BA35-C52F0CA1F4B4}" srcOrd="2" destOrd="0" parTransId="{EAF21718-88D4-4299-BE62-54A53C05E96E}" sibTransId="{5DD7529E-1A83-47E3-A4BC-F24F716BFA2D}"/>
    <dgm:cxn modelId="{B85BC586-EF43-42F2-BB0A-449FE6681B39}" type="presOf" srcId="{972451A1-F62E-43F2-BA35-C52F0CA1F4B4}" destId="{80AC4948-0713-4B9F-A386-B99FFD287299}" srcOrd="0" destOrd="0" presId="urn:microsoft.com/office/officeart/2005/8/layout/default"/>
    <dgm:cxn modelId="{030906D2-11B7-4940-B18D-79B464287904}" srcId="{469A03C6-C504-4CEA-8AB3-CB1D68960409}" destId="{11526D79-EB1D-47F2-A529-5503543018BE}" srcOrd="1" destOrd="0" parTransId="{6469E2F2-75E8-4799-AFEF-E289CF885FDA}" sibTransId="{0EC863D8-9364-4597-9E58-13ADA208677B}"/>
    <dgm:cxn modelId="{031040FE-8513-4B8D-A7EB-1EA2863A8D1D}" type="presOf" srcId="{D95B637E-4C8E-4F8F-9A9A-654FBF3A5E90}" destId="{7C20D593-6D61-4107-AD2D-DD590BB1FA14}" srcOrd="0" destOrd="0" presId="urn:microsoft.com/office/officeart/2005/8/layout/default"/>
    <dgm:cxn modelId="{29717808-A19B-48B6-AEA4-4B9C34C2186C}" type="presParOf" srcId="{144FDE56-F34E-4EBD-B296-8349F5DF21C1}" destId="{7C20D593-6D61-4107-AD2D-DD590BB1FA14}" srcOrd="0" destOrd="0" presId="urn:microsoft.com/office/officeart/2005/8/layout/default"/>
    <dgm:cxn modelId="{9AC4C624-EF32-4D04-A1AE-C8B00599F4F7}" type="presParOf" srcId="{144FDE56-F34E-4EBD-B296-8349F5DF21C1}" destId="{8CCA70B9-6214-49C2-BAAA-490AA042DE78}" srcOrd="1" destOrd="0" presId="urn:microsoft.com/office/officeart/2005/8/layout/default"/>
    <dgm:cxn modelId="{09A4D601-2F0B-45F9-9DBE-5552749C1C31}" type="presParOf" srcId="{144FDE56-F34E-4EBD-B296-8349F5DF21C1}" destId="{1067024B-EAC1-4D98-B82A-F3C3C7CF3868}" srcOrd="2" destOrd="0" presId="urn:microsoft.com/office/officeart/2005/8/layout/default"/>
    <dgm:cxn modelId="{B2FD5DF6-780A-421D-89EB-982F064B5DCE}" type="presParOf" srcId="{144FDE56-F34E-4EBD-B296-8349F5DF21C1}" destId="{F6FB9222-F4CD-4F8E-9367-BEB5187C595C}" srcOrd="3" destOrd="0" presId="urn:microsoft.com/office/officeart/2005/8/layout/default"/>
    <dgm:cxn modelId="{88991391-BE24-4E3B-BFBE-45DAC8987818}" type="presParOf" srcId="{144FDE56-F34E-4EBD-B296-8349F5DF21C1}" destId="{80AC4948-0713-4B9F-A386-B99FFD28729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0D593-6D61-4107-AD2D-DD590BB1FA14}">
      <dsp:nvSpPr>
        <dsp:cNvPr id="0" name=""/>
        <dsp:cNvSpPr/>
      </dsp:nvSpPr>
      <dsp:spPr>
        <a:xfrm>
          <a:off x="468583" y="706"/>
          <a:ext cx="2138663" cy="12831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ES" sz="2700" kern="1200" dirty="0" err="1"/>
            <a:t>One_Hot</a:t>
          </a:r>
          <a:r>
            <a:rPr lang="es-ES" sz="2700" kern="1200" dirty="0"/>
            <a:t> </a:t>
          </a:r>
          <a:r>
            <a:rPr lang="es-ES" sz="2700" kern="1200" dirty="0" err="1"/>
            <a:t>Encoding</a:t>
          </a:r>
          <a:endParaRPr lang="es-ES" sz="2700" kern="1200" dirty="0"/>
        </a:p>
      </dsp:txBody>
      <dsp:txXfrm>
        <a:off x="468583" y="706"/>
        <a:ext cx="2138663" cy="1283197"/>
      </dsp:txXfrm>
    </dsp:sp>
    <dsp:sp modelId="{1067024B-EAC1-4D98-B82A-F3C3C7CF3868}">
      <dsp:nvSpPr>
        <dsp:cNvPr id="0" name=""/>
        <dsp:cNvSpPr/>
      </dsp:nvSpPr>
      <dsp:spPr>
        <a:xfrm>
          <a:off x="468583" y="1497771"/>
          <a:ext cx="2138663" cy="12831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ES" sz="2700" kern="1200" dirty="0" err="1"/>
            <a:t>Label</a:t>
          </a:r>
          <a:r>
            <a:rPr lang="es-ES" sz="2700" kern="1200" dirty="0"/>
            <a:t> </a:t>
          </a:r>
          <a:r>
            <a:rPr lang="es-ES" sz="2700" kern="1200" dirty="0" err="1"/>
            <a:t>Encoding</a:t>
          </a:r>
          <a:endParaRPr lang="es-ES" sz="2700" kern="1200" dirty="0"/>
        </a:p>
      </dsp:txBody>
      <dsp:txXfrm>
        <a:off x="468583" y="1497771"/>
        <a:ext cx="2138663" cy="1283197"/>
      </dsp:txXfrm>
    </dsp:sp>
    <dsp:sp modelId="{80AC4948-0713-4B9F-A386-B99FFD287299}">
      <dsp:nvSpPr>
        <dsp:cNvPr id="0" name=""/>
        <dsp:cNvSpPr/>
      </dsp:nvSpPr>
      <dsp:spPr>
        <a:xfrm>
          <a:off x="468583" y="2994835"/>
          <a:ext cx="2138663" cy="12831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ES" sz="2700" kern="1200" dirty="0"/>
            <a:t>Crear columna </a:t>
          </a:r>
          <a:r>
            <a:rPr lang="es-ES" sz="2700" kern="1200" dirty="0" err="1"/>
            <a:t>style_Opera</a:t>
          </a:r>
          <a:endParaRPr lang="es-ES" sz="2700" kern="1200" dirty="0"/>
        </a:p>
      </dsp:txBody>
      <dsp:txXfrm>
        <a:off x="468583" y="2994835"/>
        <a:ext cx="2138663" cy="128319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3f30d6a0a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3f30d6a0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3f30d6a0a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3f30d6a0a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8983e66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8983e66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92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3f30d6a0a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3f30d6a0a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8983e66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8983e66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0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98983e666_4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98983e666_4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501586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19ccfaf0ec_1_4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19ccfaf0ec_1_4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3f30d6a0a1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3f30d6a0a1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f30d6a0a1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f30d6a0a1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9dfd5c1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19dfd5c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3f326ff8e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3f326ff8e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3f326ff8e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3f326ff8e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3f326ff8e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3f326ff8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198983e66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198983e666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3f326ff8e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3f326ff8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3f30d6a0a1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3f30d6a0a1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198983e666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198983e666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3f326ff8e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3f326ff8e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3f326ff8e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3f326ff8e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3f326ff8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3f326ff8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8983e66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8983e66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3f326ff8e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3f326ff8e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3f326ff8e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3f326ff8e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f3f352f22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3f3f352f22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98983e66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98983e66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8983e66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8983e66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62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3f326ff8ea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3f326ff8ea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9c4349db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19c4349db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3f3f352f22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3f3f352f22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3f326ff8ea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3f326ff8ea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98983e666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98983e66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98983e666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98983e66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f30d6a0a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3f30d6a0a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8983e66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8983e66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04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98983e666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98983e666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98983e666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98983e666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99250" y="535000"/>
            <a:ext cx="6145500" cy="1707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5200"/>
              <a:buFont typeface="Arial"/>
              <a:buNone/>
              <a:defRPr sz="6500">
                <a:solidFill>
                  <a:schemeClr val="lt1"/>
                </a:solidFill>
                <a:latin typeface="Kalam"/>
                <a:ea typeface="Kalam"/>
                <a:cs typeface="Kalam"/>
                <a:sym typeface="Kalam"/>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662113" y="2447375"/>
            <a:ext cx="3819900" cy="20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pic>
        <p:nvPicPr>
          <p:cNvPr id="11" name="Google Shape;11;p2"/>
          <p:cNvPicPr preferRelativeResize="0"/>
          <p:nvPr/>
        </p:nvPicPr>
        <p:blipFill>
          <a:blip r:embed="rId3">
            <a:alphaModFix/>
          </a:blip>
          <a:stretch>
            <a:fillRect/>
          </a:stretch>
        </p:blipFill>
        <p:spPr>
          <a:xfrm rot="10800000">
            <a:off x="2743787" y="2964475"/>
            <a:ext cx="2075250" cy="3288050"/>
          </a:xfrm>
          <a:prstGeom prst="rect">
            <a:avLst/>
          </a:prstGeom>
          <a:noFill/>
          <a:ln>
            <a:noFill/>
          </a:ln>
        </p:spPr>
      </p:pic>
      <p:pic>
        <p:nvPicPr>
          <p:cNvPr id="12" name="Google Shape;12;p2"/>
          <p:cNvPicPr preferRelativeResize="0"/>
          <p:nvPr/>
        </p:nvPicPr>
        <p:blipFill>
          <a:blip r:embed="rId3">
            <a:alphaModFix/>
          </a:blip>
          <a:stretch>
            <a:fillRect/>
          </a:stretch>
        </p:blipFill>
        <p:spPr>
          <a:xfrm rot="10800000" flipH="1">
            <a:off x="4325118" y="2964475"/>
            <a:ext cx="2075245" cy="3288050"/>
          </a:xfrm>
          <a:prstGeom prst="rect">
            <a:avLst/>
          </a:prstGeom>
          <a:noFill/>
          <a:ln>
            <a:noFill/>
          </a:ln>
        </p:spPr>
      </p:pic>
      <p:pic>
        <p:nvPicPr>
          <p:cNvPr id="13" name="Google Shape;13;p2"/>
          <p:cNvPicPr preferRelativeResize="0"/>
          <p:nvPr/>
        </p:nvPicPr>
        <p:blipFill>
          <a:blip r:embed="rId4">
            <a:alphaModFix amt="52999"/>
          </a:blip>
          <a:stretch>
            <a:fillRect/>
          </a:stretch>
        </p:blipFill>
        <p:spPr>
          <a:xfrm>
            <a:off x="2485845" y="-402163"/>
            <a:ext cx="4172310"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163350" y="1412913"/>
            <a:ext cx="6817500" cy="13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3" name="Google Shape;43;p11"/>
          <p:cNvSpPr txBox="1">
            <a:spLocks noGrp="1"/>
          </p:cNvSpPr>
          <p:nvPr>
            <p:ph type="subTitle" idx="1"/>
          </p:nvPr>
        </p:nvSpPr>
        <p:spPr>
          <a:xfrm>
            <a:off x="1716560" y="3239669"/>
            <a:ext cx="5710800" cy="22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1132425" y="1314513"/>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47" name="Google Shape;47;p13"/>
          <p:cNvSpPr txBox="1">
            <a:spLocks noGrp="1"/>
          </p:cNvSpPr>
          <p:nvPr>
            <p:ph type="subTitle" idx="1"/>
          </p:nvPr>
        </p:nvSpPr>
        <p:spPr>
          <a:xfrm>
            <a:off x="701550" y="20801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atin typeface="Poppins"/>
                <a:ea typeface="Poppins"/>
                <a:cs typeface="Poppins"/>
                <a:sym typeface="Poppins"/>
              </a:defRPr>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48" name="Google Shape;48;p13"/>
          <p:cNvSpPr txBox="1">
            <a:spLocks noGrp="1"/>
          </p:cNvSpPr>
          <p:nvPr>
            <p:ph type="subTitle" idx="2"/>
          </p:nvPr>
        </p:nvSpPr>
        <p:spPr>
          <a:xfrm>
            <a:off x="701563" y="1766200"/>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49" name="Google Shape;49;p13"/>
          <p:cNvSpPr txBox="1">
            <a:spLocks noGrp="1"/>
          </p:cNvSpPr>
          <p:nvPr>
            <p:ph type="title" idx="3" hasCustomPrompt="1"/>
          </p:nvPr>
        </p:nvSpPr>
        <p:spPr>
          <a:xfrm>
            <a:off x="3816275" y="1314513"/>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50" name="Google Shape;50;p13"/>
          <p:cNvSpPr txBox="1">
            <a:spLocks noGrp="1"/>
          </p:cNvSpPr>
          <p:nvPr>
            <p:ph type="subTitle" idx="4"/>
          </p:nvPr>
        </p:nvSpPr>
        <p:spPr>
          <a:xfrm>
            <a:off x="3385338" y="20801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51" name="Google Shape;51;p13"/>
          <p:cNvSpPr txBox="1">
            <a:spLocks noGrp="1"/>
          </p:cNvSpPr>
          <p:nvPr>
            <p:ph type="subTitle" idx="5"/>
          </p:nvPr>
        </p:nvSpPr>
        <p:spPr>
          <a:xfrm>
            <a:off x="3385350" y="1766200"/>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52" name="Google Shape;52;p13"/>
          <p:cNvSpPr txBox="1">
            <a:spLocks noGrp="1"/>
          </p:cNvSpPr>
          <p:nvPr>
            <p:ph type="title" idx="6" hasCustomPrompt="1"/>
          </p:nvPr>
        </p:nvSpPr>
        <p:spPr>
          <a:xfrm>
            <a:off x="6500050" y="1314513"/>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53" name="Google Shape;53;p13"/>
          <p:cNvSpPr txBox="1">
            <a:spLocks noGrp="1"/>
          </p:cNvSpPr>
          <p:nvPr>
            <p:ph type="subTitle" idx="7"/>
          </p:nvPr>
        </p:nvSpPr>
        <p:spPr>
          <a:xfrm>
            <a:off x="6069113" y="20801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54" name="Google Shape;54;p13"/>
          <p:cNvSpPr txBox="1">
            <a:spLocks noGrp="1"/>
          </p:cNvSpPr>
          <p:nvPr>
            <p:ph type="subTitle" idx="8"/>
          </p:nvPr>
        </p:nvSpPr>
        <p:spPr>
          <a:xfrm>
            <a:off x="6069125" y="1766200"/>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55" name="Google Shape;55;p13"/>
          <p:cNvSpPr txBox="1">
            <a:spLocks noGrp="1"/>
          </p:cNvSpPr>
          <p:nvPr>
            <p:ph type="title" idx="9" hasCustomPrompt="1"/>
          </p:nvPr>
        </p:nvSpPr>
        <p:spPr>
          <a:xfrm>
            <a:off x="1132500" y="2998425"/>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56" name="Google Shape;56;p13"/>
          <p:cNvSpPr txBox="1">
            <a:spLocks noGrp="1"/>
          </p:cNvSpPr>
          <p:nvPr>
            <p:ph type="subTitle" idx="13"/>
          </p:nvPr>
        </p:nvSpPr>
        <p:spPr>
          <a:xfrm>
            <a:off x="701550" y="37640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57" name="Google Shape;57;p13"/>
          <p:cNvSpPr txBox="1">
            <a:spLocks noGrp="1"/>
          </p:cNvSpPr>
          <p:nvPr>
            <p:ph type="subTitle" idx="14"/>
          </p:nvPr>
        </p:nvSpPr>
        <p:spPr>
          <a:xfrm>
            <a:off x="701563" y="3441313"/>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58" name="Google Shape;58;p13"/>
          <p:cNvSpPr txBox="1">
            <a:spLocks noGrp="1"/>
          </p:cNvSpPr>
          <p:nvPr>
            <p:ph type="title" idx="15" hasCustomPrompt="1"/>
          </p:nvPr>
        </p:nvSpPr>
        <p:spPr>
          <a:xfrm>
            <a:off x="3816283" y="2998425"/>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59" name="Google Shape;59;p13"/>
          <p:cNvSpPr txBox="1">
            <a:spLocks noGrp="1"/>
          </p:cNvSpPr>
          <p:nvPr>
            <p:ph type="subTitle" idx="16"/>
          </p:nvPr>
        </p:nvSpPr>
        <p:spPr>
          <a:xfrm>
            <a:off x="3385338" y="37640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60" name="Google Shape;60;p13"/>
          <p:cNvSpPr txBox="1">
            <a:spLocks noGrp="1"/>
          </p:cNvSpPr>
          <p:nvPr>
            <p:ph type="subTitle" idx="17"/>
          </p:nvPr>
        </p:nvSpPr>
        <p:spPr>
          <a:xfrm>
            <a:off x="3385350" y="3441313"/>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61" name="Google Shape;61;p13"/>
          <p:cNvSpPr txBox="1">
            <a:spLocks noGrp="1"/>
          </p:cNvSpPr>
          <p:nvPr>
            <p:ph type="title" idx="18" hasCustomPrompt="1"/>
          </p:nvPr>
        </p:nvSpPr>
        <p:spPr>
          <a:xfrm>
            <a:off x="6500053" y="2998425"/>
            <a:ext cx="15114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62" name="Google Shape;62;p13"/>
          <p:cNvSpPr txBox="1">
            <a:spLocks noGrp="1"/>
          </p:cNvSpPr>
          <p:nvPr>
            <p:ph type="subTitle" idx="19"/>
          </p:nvPr>
        </p:nvSpPr>
        <p:spPr>
          <a:xfrm>
            <a:off x="6069113" y="3764013"/>
            <a:ext cx="2373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rtl="0">
              <a:lnSpc>
                <a:spcPct val="100000"/>
              </a:lnSpc>
              <a:spcBef>
                <a:spcPts val="0"/>
              </a:spcBef>
              <a:spcAft>
                <a:spcPts val="0"/>
              </a:spcAft>
              <a:buSzPts val="1400"/>
              <a:buFont typeface="Prompt"/>
              <a:buNone/>
              <a:defRPr>
                <a:latin typeface="Prompt"/>
                <a:ea typeface="Prompt"/>
                <a:cs typeface="Prompt"/>
                <a:sym typeface="Prompt"/>
              </a:defRPr>
            </a:lvl2pPr>
            <a:lvl3pPr lvl="2" rtl="0">
              <a:lnSpc>
                <a:spcPct val="100000"/>
              </a:lnSpc>
              <a:spcBef>
                <a:spcPts val="0"/>
              </a:spcBef>
              <a:spcAft>
                <a:spcPts val="0"/>
              </a:spcAft>
              <a:buSzPts val="1400"/>
              <a:buFont typeface="Prompt"/>
              <a:buNone/>
              <a:defRPr>
                <a:latin typeface="Prompt"/>
                <a:ea typeface="Prompt"/>
                <a:cs typeface="Prompt"/>
                <a:sym typeface="Prompt"/>
              </a:defRPr>
            </a:lvl3pPr>
            <a:lvl4pPr lvl="3" rtl="0">
              <a:lnSpc>
                <a:spcPct val="100000"/>
              </a:lnSpc>
              <a:spcBef>
                <a:spcPts val="0"/>
              </a:spcBef>
              <a:spcAft>
                <a:spcPts val="0"/>
              </a:spcAft>
              <a:buSzPts val="1400"/>
              <a:buFont typeface="Prompt"/>
              <a:buNone/>
              <a:defRPr>
                <a:latin typeface="Prompt"/>
                <a:ea typeface="Prompt"/>
                <a:cs typeface="Prompt"/>
                <a:sym typeface="Prompt"/>
              </a:defRPr>
            </a:lvl4pPr>
            <a:lvl5pPr lvl="4" rtl="0">
              <a:lnSpc>
                <a:spcPct val="100000"/>
              </a:lnSpc>
              <a:spcBef>
                <a:spcPts val="0"/>
              </a:spcBef>
              <a:spcAft>
                <a:spcPts val="0"/>
              </a:spcAft>
              <a:buSzPts val="1400"/>
              <a:buFont typeface="Prompt"/>
              <a:buNone/>
              <a:defRPr>
                <a:latin typeface="Prompt"/>
                <a:ea typeface="Prompt"/>
                <a:cs typeface="Prompt"/>
                <a:sym typeface="Prompt"/>
              </a:defRPr>
            </a:lvl5pPr>
            <a:lvl6pPr lvl="5" rtl="0">
              <a:lnSpc>
                <a:spcPct val="100000"/>
              </a:lnSpc>
              <a:spcBef>
                <a:spcPts val="0"/>
              </a:spcBef>
              <a:spcAft>
                <a:spcPts val="0"/>
              </a:spcAft>
              <a:buSzPts val="1400"/>
              <a:buFont typeface="Prompt"/>
              <a:buNone/>
              <a:defRPr>
                <a:latin typeface="Prompt"/>
                <a:ea typeface="Prompt"/>
                <a:cs typeface="Prompt"/>
                <a:sym typeface="Prompt"/>
              </a:defRPr>
            </a:lvl6pPr>
            <a:lvl7pPr lvl="6" rtl="0">
              <a:lnSpc>
                <a:spcPct val="100000"/>
              </a:lnSpc>
              <a:spcBef>
                <a:spcPts val="0"/>
              </a:spcBef>
              <a:spcAft>
                <a:spcPts val="0"/>
              </a:spcAft>
              <a:buSzPts val="1400"/>
              <a:buFont typeface="Prompt"/>
              <a:buNone/>
              <a:defRPr>
                <a:latin typeface="Prompt"/>
                <a:ea typeface="Prompt"/>
                <a:cs typeface="Prompt"/>
                <a:sym typeface="Prompt"/>
              </a:defRPr>
            </a:lvl7pPr>
            <a:lvl8pPr lvl="7" rtl="0">
              <a:lnSpc>
                <a:spcPct val="100000"/>
              </a:lnSpc>
              <a:spcBef>
                <a:spcPts val="0"/>
              </a:spcBef>
              <a:spcAft>
                <a:spcPts val="0"/>
              </a:spcAft>
              <a:buSzPts val="1400"/>
              <a:buFont typeface="Prompt"/>
              <a:buNone/>
              <a:defRPr>
                <a:latin typeface="Prompt"/>
                <a:ea typeface="Prompt"/>
                <a:cs typeface="Prompt"/>
                <a:sym typeface="Prompt"/>
              </a:defRPr>
            </a:lvl8pPr>
            <a:lvl9pPr lvl="8"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63" name="Google Shape;63;p13"/>
          <p:cNvSpPr txBox="1">
            <a:spLocks noGrp="1"/>
          </p:cNvSpPr>
          <p:nvPr>
            <p:ph type="subTitle" idx="20"/>
          </p:nvPr>
        </p:nvSpPr>
        <p:spPr>
          <a:xfrm>
            <a:off x="6069125" y="3441313"/>
            <a:ext cx="2373300" cy="251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rtl="0">
              <a:lnSpc>
                <a:spcPct val="100000"/>
              </a:lnSpc>
              <a:spcBef>
                <a:spcPts val="0"/>
              </a:spcBef>
              <a:spcAft>
                <a:spcPts val="0"/>
              </a:spcAft>
              <a:buSzPts val="1800"/>
              <a:buFont typeface="Prompt"/>
              <a:buNone/>
              <a:defRPr sz="1800" b="1">
                <a:latin typeface="Prompt"/>
                <a:ea typeface="Prompt"/>
                <a:cs typeface="Prompt"/>
                <a:sym typeface="Prompt"/>
              </a:defRPr>
            </a:lvl2pPr>
            <a:lvl3pPr lvl="2" rtl="0">
              <a:lnSpc>
                <a:spcPct val="100000"/>
              </a:lnSpc>
              <a:spcBef>
                <a:spcPts val="0"/>
              </a:spcBef>
              <a:spcAft>
                <a:spcPts val="0"/>
              </a:spcAft>
              <a:buSzPts val="1800"/>
              <a:buFont typeface="Prompt"/>
              <a:buNone/>
              <a:defRPr sz="1800" b="1">
                <a:latin typeface="Prompt"/>
                <a:ea typeface="Prompt"/>
                <a:cs typeface="Prompt"/>
                <a:sym typeface="Prompt"/>
              </a:defRPr>
            </a:lvl3pPr>
            <a:lvl4pPr lvl="3" rtl="0">
              <a:lnSpc>
                <a:spcPct val="100000"/>
              </a:lnSpc>
              <a:spcBef>
                <a:spcPts val="0"/>
              </a:spcBef>
              <a:spcAft>
                <a:spcPts val="0"/>
              </a:spcAft>
              <a:buSzPts val="1800"/>
              <a:buFont typeface="Prompt"/>
              <a:buNone/>
              <a:defRPr sz="1800" b="1">
                <a:latin typeface="Prompt"/>
                <a:ea typeface="Prompt"/>
                <a:cs typeface="Prompt"/>
                <a:sym typeface="Prompt"/>
              </a:defRPr>
            </a:lvl4pPr>
            <a:lvl5pPr lvl="4" rtl="0">
              <a:lnSpc>
                <a:spcPct val="100000"/>
              </a:lnSpc>
              <a:spcBef>
                <a:spcPts val="0"/>
              </a:spcBef>
              <a:spcAft>
                <a:spcPts val="0"/>
              </a:spcAft>
              <a:buSzPts val="1800"/>
              <a:buFont typeface="Prompt"/>
              <a:buNone/>
              <a:defRPr sz="1800" b="1">
                <a:latin typeface="Prompt"/>
                <a:ea typeface="Prompt"/>
                <a:cs typeface="Prompt"/>
                <a:sym typeface="Prompt"/>
              </a:defRPr>
            </a:lvl5pPr>
            <a:lvl6pPr lvl="5" rtl="0">
              <a:lnSpc>
                <a:spcPct val="100000"/>
              </a:lnSpc>
              <a:spcBef>
                <a:spcPts val="0"/>
              </a:spcBef>
              <a:spcAft>
                <a:spcPts val="0"/>
              </a:spcAft>
              <a:buSzPts val="1800"/>
              <a:buFont typeface="Prompt"/>
              <a:buNone/>
              <a:defRPr sz="1800" b="1">
                <a:latin typeface="Prompt"/>
                <a:ea typeface="Prompt"/>
                <a:cs typeface="Prompt"/>
                <a:sym typeface="Prompt"/>
              </a:defRPr>
            </a:lvl6pPr>
            <a:lvl7pPr lvl="6" rtl="0">
              <a:lnSpc>
                <a:spcPct val="100000"/>
              </a:lnSpc>
              <a:spcBef>
                <a:spcPts val="0"/>
              </a:spcBef>
              <a:spcAft>
                <a:spcPts val="0"/>
              </a:spcAft>
              <a:buSzPts val="1800"/>
              <a:buFont typeface="Prompt"/>
              <a:buNone/>
              <a:defRPr sz="1800" b="1">
                <a:latin typeface="Prompt"/>
                <a:ea typeface="Prompt"/>
                <a:cs typeface="Prompt"/>
                <a:sym typeface="Prompt"/>
              </a:defRPr>
            </a:lvl7pPr>
            <a:lvl8pPr lvl="7" rtl="0">
              <a:lnSpc>
                <a:spcPct val="100000"/>
              </a:lnSpc>
              <a:spcBef>
                <a:spcPts val="0"/>
              </a:spcBef>
              <a:spcAft>
                <a:spcPts val="0"/>
              </a:spcAft>
              <a:buSzPts val="1800"/>
              <a:buFont typeface="Prompt"/>
              <a:buNone/>
              <a:defRPr sz="1800" b="1">
                <a:latin typeface="Prompt"/>
                <a:ea typeface="Prompt"/>
                <a:cs typeface="Prompt"/>
                <a:sym typeface="Prompt"/>
              </a:defRPr>
            </a:lvl8pPr>
            <a:lvl9pPr lvl="8"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64" name="Google Shape;64;p13"/>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177850" y="3444925"/>
            <a:ext cx="4788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7" name="Google Shape;67;p14"/>
          <p:cNvSpPr txBox="1">
            <a:spLocks noGrp="1"/>
          </p:cNvSpPr>
          <p:nvPr>
            <p:ph type="subTitle" idx="1"/>
          </p:nvPr>
        </p:nvSpPr>
        <p:spPr>
          <a:xfrm>
            <a:off x="2177975" y="1553638"/>
            <a:ext cx="4788300" cy="127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subTitle" idx="1"/>
          </p:nvPr>
        </p:nvSpPr>
        <p:spPr>
          <a:xfrm>
            <a:off x="3931825" y="3103500"/>
            <a:ext cx="4494600" cy="6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5"/>
          <p:cNvSpPr txBox="1">
            <a:spLocks noGrp="1"/>
          </p:cNvSpPr>
          <p:nvPr>
            <p:ph type="title"/>
          </p:nvPr>
        </p:nvSpPr>
        <p:spPr>
          <a:xfrm>
            <a:off x="4017913" y="1622113"/>
            <a:ext cx="4322400" cy="92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subTitle" idx="1"/>
          </p:nvPr>
        </p:nvSpPr>
        <p:spPr>
          <a:xfrm>
            <a:off x="1843025" y="1152475"/>
            <a:ext cx="5457900" cy="6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6"/>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3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subTitle" idx="1"/>
          </p:nvPr>
        </p:nvSpPr>
        <p:spPr>
          <a:xfrm>
            <a:off x="715100" y="2556662"/>
            <a:ext cx="3153300" cy="83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7"/>
          <p:cNvSpPr txBox="1">
            <a:spLocks noGrp="1"/>
          </p:cNvSpPr>
          <p:nvPr>
            <p:ph type="title"/>
          </p:nvPr>
        </p:nvSpPr>
        <p:spPr>
          <a:xfrm>
            <a:off x="715100" y="1750738"/>
            <a:ext cx="31533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3_1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8"/>
          <p:cNvSpPr txBox="1">
            <a:spLocks noGrp="1"/>
          </p:cNvSpPr>
          <p:nvPr>
            <p:ph type="subTitle" idx="1"/>
          </p:nvPr>
        </p:nvSpPr>
        <p:spPr>
          <a:xfrm>
            <a:off x="5134538" y="2556659"/>
            <a:ext cx="3294300" cy="83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8"/>
          <p:cNvSpPr txBox="1">
            <a:spLocks noGrp="1"/>
          </p:cNvSpPr>
          <p:nvPr>
            <p:ph type="title"/>
          </p:nvPr>
        </p:nvSpPr>
        <p:spPr>
          <a:xfrm>
            <a:off x="5134538" y="1750738"/>
            <a:ext cx="32943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
        <p:nvSpPr>
          <p:cNvPr id="82" name="Google Shape;82;p19"/>
          <p:cNvSpPr txBox="1">
            <a:spLocks noGrp="1"/>
          </p:cNvSpPr>
          <p:nvPr>
            <p:ph type="subTitle" idx="1"/>
          </p:nvPr>
        </p:nvSpPr>
        <p:spPr>
          <a:xfrm>
            <a:off x="2133139" y="1689188"/>
            <a:ext cx="3878400" cy="29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SzPts val="1800"/>
              <a:buFont typeface="Prompt"/>
              <a:buNone/>
              <a:defRPr sz="1800" b="1">
                <a:latin typeface="Prompt"/>
                <a:ea typeface="Prompt"/>
                <a:cs typeface="Prompt"/>
                <a:sym typeface="Prompt"/>
              </a:defRPr>
            </a:lvl2pPr>
            <a:lvl3pPr lvl="2" algn="ctr" rtl="0">
              <a:lnSpc>
                <a:spcPct val="100000"/>
              </a:lnSpc>
              <a:spcBef>
                <a:spcPts val="0"/>
              </a:spcBef>
              <a:spcAft>
                <a:spcPts val="0"/>
              </a:spcAft>
              <a:buSzPts val="1800"/>
              <a:buFont typeface="Prompt"/>
              <a:buNone/>
              <a:defRPr sz="1800" b="1">
                <a:latin typeface="Prompt"/>
                <a:ea typeface="Prompt"/>
                <a:cs typeface="Prompt"/>
                <a:sym typeface="Prompt"/>
              </a:defRPr>
            </a:lvl3pPr>
            <a:lvl4pPr lvl="3" algn="ctr" rtl="0">
              <a:lnSpc>
                <a:spcPct val="100000"/>
              </a:lnSpc>
              <a:spcBef>
                <a:spcPts val="0"/>
              </a:spcBef>
              <a:spcAft>
                <a:spcPts val="0"/>
              </a:spcAft>
              <a:buSzPts val="1800"/>
              <a:buFont typeface="Prompt"/>
              <a:buNone/>
              <a:defRPr sz="1800" b="1">
                <a:latin typeface="Prompt"/>
                <a:ea typeface="Prompt"/>
                <a:cs typeface="Prompt"/>
                <a:sym typeface="Prompt"/>
              </a:defRPr>
            </a:lvl4pPr>
            <a:lvl5pPr lvl="4" algn="ctr" rtl="0">
              <a:lnSpc>
                <a:spcPct val="100000"/>
              </a:lnSpc>
              <a:spcBef>
                <a:spcPts val="0"/>
              </a:spcBef>
              <a:spcAft>
                <a:spcPts val="0"/>
              </a:spcAft>
              <a:buSzPts val="1800"/>
              <a:buFont typeface="Prompt"/>
              <a:buNone/>
              <a:defRPr sz="1800" b="1">
                <a:latin typeface="Prompt"/>
                <a:ea typeface="Prompt"/>
                <a:cs typeface="Prompt"/>
                <a:sym typeface="Prompt"/>
              </a:defRPr>
            </a:lvl5pPr>
            <a:lvl6pPr lvl="5" algn="ctr" rtl="0">
              <a:lnSpc>
                <a:spcPct val="100000"/>
              </a:lnSpc>
              <a:spcBef>
                <a:spcPts val="0"/>
              </a:spcBef>
              <a:spcAft>
                <a:spcPts val="0"/>
              </a:spcAft>
              <a:buSzPts val="1800"/>
              <a:buFont typeface="Prompt"/>
              <a:buNone/>
              <a:defRPr sz="1800" b="1">
                <a:latin typeface="Prompt"/>
                <a:ea typeface="Prompt"/>
                <a:cs typeface="Prompt"/>
                <a:sym typeface="Prompt"/>
              </a:defRPr>
            </a:lvl6pPr>
            <a:lvl7pPr lvl="6" algn="ctr" rtl="0">
              <a:lnSpc>
                <a:spcPct val="100000"/>
              </a:lnSpc>
              <a:spcBef>
                <a:spcPts val="0"/>
              </a:spcBef>
              <a:spcAft>
                <a:spcPts val="0"/>
              </a:spcAft>
              <a:buSzPts val="1800"/>
              <a:buFont typeface="Prompt"/>
              <a:buNone/>
              <a:defRPr sz="1800" b="1">
                <a:latin typeface="Prompt"/>
                <a:ea typeface="Prompt"/>
                <a:cs typeface="Prompt"/>
                <a:sym typeface="Prompt"/>
              </a:defRPr>
            </a:lvl7pPr>
            <a:lvl8pPr lvl="7" algn="ctr" rtl="0">
              <a:lnSpc>
                <a:spcPct val="100000"/>
              </a:lnSpc>
              <a:spcBef>
                <a:spcPts val="0"/>
              </a:spcBef>
              <a:spcAft>
                <a:spcPts val="0"/>
              </a:spcAft>
              <a:buSzPts val="1800"/>
              <a:buFont typeface="Prompt"/>
              <a:buNone/>
              <a:defRPr sz="1800" b="1">
                <a:latin typeface="Prompt"/>
                <a:ea typeface="Prompt"/>
                <a:cs typeface="Prompt"/>
                <a:sym typeface="Prompt"/>
              </a:defRPr>
            </a:lvl8pPr>
            <a:lvl9pPr lvl="8" algn="ctr"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83" name="Google Shape;83;p19"/>
          <p:cNvSpPr txBox="1">
            <a:spLocks noGrp="1"/>
          </p:cNvSpPr>
          <p:nvPr>
            <p:ph type="subTitle" idx="2"/>
          </p:nvPr>
        </p:nvSpPr>
        <p:spPr>
          <a:xfrm>
            <a:off x="2133150" y="2042613"/>
            <a:ext cx="38784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9"/>
          <p:cNvSpPr txBox="1">
            <a:spLocks noGrp="1"/>
          </p:cNvSpPr>
          <p:nvPr>
            <p:ph type="subTitle" idx="3"/>
          </p:nvPr>
        </p:nvSpPr>
        <p:spPr>
          <a:xfrm>
            <a:off x="2133139" y="3210000"/>
            <a:ext cx="3878400" cy="29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SzPts val="1800"/>
              <a:buFont typeface="Prompt"/>
              <a:buNone/>
              <a:defRPr sz="1800" b="1">
                <a:latin typeface="Prompt"/>
                <a:ea typeface="Prompt"/>
                <a:cs typeface="Prompt"/>
                <a:sym typeface="Prompt"/>
              </a:defRPr>
            </a:lvl2pPr>
            <a:lvl3pPr lvl="2" algn="ctr" rtl="0">
              <a:lnSpc>
                <a:spcPct val="100000"/>
              </a:lnSpc>
              <a:spcBef>
                <a:spcPts val="0"/>
              </a:spcBef>
              <a:spcAft>
                <a:spcPts val="0"/>
              </a:spcAft>
              <a:buSzPts val="1800"/>
              <a:buFont typeface="Prompt"/>
              <a:buNone/>
              <a:defRPr sz="1800" b="1">
                <a:latin typeface="Prompt"/>
                <a:ea typeface="Prompt"/>
                <a:cs typeface="Prompt"/>
                <a:sym typeface="Prompt"/>
              </a:defRPr>
            </a:lvl3pPr>
            <a:lvl4pPr lvl="3" algn="ctr" rtl="0">
              <a:lnSpc>
                <a:spcPct val="100000"/>
              </a:lnSpc>
              <a:spcBef>
                <a:spcPts val="0"/>
              </a:spcBef>
              <a:spcAft>
                <a:spcPts val="0"/>
              </a:spcAft>
              <a:buSzPts val="1800"/>
              <a:buFont typeface="Prompt"/>
              <a:buNone/>
              <a:defRPr sz="1800" b="1">
                <a:latin typeface="Prompt"/>
                <a:ea typeface="Prompt"/>
                <a:cs typeface="Prompt"/>
                <a:sym typeface="Prompt"/>
              </a:defRPr>
            </a:lvl4pPr>
            <a:lvl5pPr lvl="4" algn="ctr" rtl="0">
              <a:lnSpc>
                <a:spcPct val="100000"/>
              </a:lnSpc>
              <a:spcBef>
                <a:spcPts val="0"/>
              </a:spcBef>
              <a:spcAft>
                <a:spcPts val="0"/>
              </a:spcAft>
              <a:buSzPts val="1800"/>
              <a:buFont typeface="Prompt"/>
              <a:buNone/>
              <a:defRPr sz="1800" b="1">
                <a:latin typeface="Prompt"/>
                <a:ea typeface="Prompt"/>
                <a:cs typeface="Prompt"/>
                <a:sym typeface="Prompt"/>
              </a:defRPr>
            </a:lvl5pPr>
            <a:lvl6pPr lvl="5" algn="ctr" rtl="0">
              <a:lnSpc>
                <a:spcPct val="100000"/>
              </a:lnSpc>
              <a:spcBef>
                <a:spcPts val="0"/>
              </a:spcBef>
              <a:spcAft>
                <a:spcPts val="0"/>
              </a:spcAft>
              <a:buSzPts val="1800"/>
              <a:buFont typeface="Prompt"/>
              <a:buNone/>
              <a:defRPr sz="1800" b="1">
                <a:latin typeface="Prompt"/>
                <a:ea typeface="Prompt"/>
                <a:cs typeface="Prompt"/>
                <a:sym typeface="Prompt"/>
              </a:defRPr>
            </a:lvl6pPr>
            <a:lvl7pPr lvl="6" algn="ctr" rtl="0">
              <a:lnSpc>
                <a:spcPct val="100000"/>
              </a:lnSpc>
              <a:spcBef>
                <a:spcPts val="0"/>
              </a:spcBef>
              <a:spcAft>
                <a:spcPts val="0"/>
              </a:spcAft>
              <a:buSzPts val="1800"/>
              <a:buFont typeface="Prompt"/>
              <a:buNone/>
              <a:defRPr sz="1800" b="1">
                <a:latin typeface="Prompt"/>
                <a:ea typeface="Prompt"/>
                <a:cs typeface="Prompt"/>
                <a:sym typeface="Prompt"/>
              </a:defRPr>
            </a:lvl7pPr>
            <a:lvl8pPr lvl="7" algn="ctr" rtl="0">
              <a:lnSpc>
                <a:spcPct val="100000"/>
              </a:lnSpc>
              <a:spcBef>
                <a:spcPts val="0"/>
              </a:spcBef>
              <a:spcAft>
                <a:spcPts val="0"/>
              </a:spcAft>
              <a:buSzPts val="1800"/>
              <a:buFont typeface="Prompt"/>
              <a:buNone/>
              <a:defRPr sz="1800" b="1">
                <a:latin typeface="Prompt"/>
                <a:ea typeface="Prompt"/>
                <a:cs typeface="Prompt"/>
                <a:sym typeface="Prompt"/>
              </a:defRPr>
            </a:lvl8pPr>
            <a:lvl9pPr lvl="8" algn="ctr"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85" name="Google Shape;85;p19"/>
          <p:cNvSpPr txBox="1">
            <a:spLocks noGrp="1"/>
          </p:cNvSpPr>
          <p:nvPr>
            <p:ph type="subTitle" idx="4"/>
          </p:nvPr>
        </p:nvSpPr>
        <p:spPr>
          <a:xfrm>
            <a:off x="2133150" y="3563400"/>
            <a:ext cx="38784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0"/>
          <p:cNvSpPr txBox="1">
            <a:spLocks noGrp="1"/>
          </p:cNvSpPr>
          <p:nvPr>
            <p:ph type="subTitle" idx="1"/>
          </p:nvPr>
        </p:nvSpPr>
        <p:spPr>
          <a:xfrm>
            <a:off x="799650" y="2792450"/>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88" name="Google Shape;88;p20"/>
          <p:cNvSpPr txBox="1">
            <a:spLocks noGrp="1"/>
          </p:cNvSpPr>
          <p:nvPr>
            <p:ph type="subTitle" idx="2"/>
          </p:nvPr>
        </p:nvSpPr>
        <p:spPr>
          <a:xfrm>
            <a:off x="799650" y="3188050"/>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89" name="Google Shape;89;p20"/>
          <p:cNvSpPr txBox="1">
            <a:spLocks noGrp="1"/>
          </p:cNvSpPr>
          <p:nvPr>
            <p:ph type="subTitle" idx="3"/>
          </p:nvPr>
        </p:nvSpPr>
        <p:spPr>
          <a:xfrm>
            <a:off x="3403800" y="2933625"/>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solidFill>
                  <a:schemeClr val="dk1"/>
                </a:solidFill>
              </a:defRPr>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90" name="Google Shape;90;p20"/>
          <p:cNvSpPr txBox="1">
            <a:spLocks noGrp="1"/>
          </p:cNvSpPr>
          <p:nvPr>
            <p:ph type="subTitle" idx="4"/>
          </p:nvPr>
        </p:nvSpPr>
        <p:spPr>
          <a:xfrm>
            <a:off x="6008100" y="3188050"/>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91" name="Google Shape;91;p20"/>
          <p:cNvSpPr txBox="1">
            <a:spLocks noGrp="1"/>
          </p:cNvSpPr>
          <p:nvPr>
            <p:ph type="subTitle" idx="5"/>
          </p:nvPr>
        </p:nvSpPr>
        <p:spPr>
          <a:xfrm>
            <a:off x="3403800" y="2538025"/>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lt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92" name="Google Shape;92;p20"/>
          <p:cNvSpPr txBox="1">
            <a:spLocks noGrp="1"/>
          </p:cNvSpPr>
          <p:nvPr>
            <p:ph type="subTitle" idx="6"/>
          </p:nvPr>
        </p:nvSpPr>
        <p:spPr>
          <a:xfrm>
            <a:off x="6007950" y="2792450"/>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93" name="Google Shape;93;p20"/>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725200" y="1408150"/>
            <a:ext cx="36933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16" name="Google Shape;16;p3"/>
          <p:cNvSpPr txBox="1">
            <a:spLocks noGrp="1"/>
          </p:cNvSpPr>
          <p:nvPr>
            <p:ph type="title" idx="2" hasCustomPrompt="1"/>
          </p:nvPr>
        </p:nvSpPr>
        <p:spPr>
          <a:xfrm>
            <a:off x="2725200" y="661450"/>
            <a:ext cx="36933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pic>
        <p:nvPicPr>
          <p:cNvPr id="17" name="Google Shape;17;p3"/>
          <p:cNvPicPr preferRelativeResize="0"/>
          <p:nvPr/>
        </p:nvPicPr>
        <p:blipFill rotWithShape="1">
          <a:blip r:embed="rId3">
            <a:alphaModFix amt="50000"/>
          </a:blip>
          <a:srcRect b="10929"/>
          <a:stretch/>
        </p:blipFill>
        <p:spPr>
          <a:xfrm>
            <a:off x="3251825" y="-255600"/>
            <a:ext cx="2539800" cy="3479850"/>
          </a:xfrm>
          <a:prstGeom prst="rect">
            <a:avLst/>
          </a:prstGeom>
          <a:noFill/>
          <a:ln>
            <a:noFill/>
          </a:ln>
        </p:spPr>
      </p:pic>
      <p:sp>
        <p:nvSpPr>
          <p:cNvPr id="18" name="Google Shape;18;p3"/>
          <p:cNvSpPr txBox="1">
            <a:spLocks noGrp="1"/>
          </p:cNvSpPr>
          <p:nvPr>
            <p:ph type="subTitle" idx="1"/>
          </p:nvPr>
        </p:nvSpPr>
        <p:spPr>
          <a:xfrm>
            <a:off x="257205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subTitle" idx="1"/>
          </p:nvPr>
        </p:nvSpPr>
        <p:spPr>
          <a:xfrm>
            <a:off x="717581" y="3486300"/>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96" name="Google Shape;96;p21"/>
          <p:cNvSpPr txBox="1">
            <a:spLocks noGrp="1"/>
          </p:cNvSpPr>
          <p:nvPr>
            <p:ph type="subTitle" idx="2"/>
          </p:nvPr>
        </p:nvSpPr>
        <p:spPr>
          <a:xfrm>
            <a:off x="717581" y="3881900"/>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97" name="Google Shape;97;p21"/>
          <p:cNvSpPr txBox="1">
            <a:spLocks noGrp="1"/>
          </p:cNvSpPr>
          <p:nvPr>
            <p:ph type="subTitle" idx="3"/>
          </p:nvPr>
        </p:nvSpPr>
        <p:spPr>
          <a:xfrm>
            <a:off x="3403800" y="3881900"/>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98" name="Google Shape;98;p21"/>
          <p:cNvSpPr txBox="1">
            <a:spLocks noGrp="1"/>
          </p:cNvSpPr>
          <p:nvPr>
            <p:ph type="subTitle" idx="4"/>
          </p:nvPr>
        </p:nvSpPr>
        <p:spPr>
          <a:xfrm>
            <a:off x="6088769" y="3881900"/>
            <a:ext cx="2336400" cy="72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rompt"/>
              <a:buNone/>
              <a:defRPr sz="1400"/>
            </a:lvl1pPr>
            <a:lvl2pPr lvl="1" algn="ctr" rtl="0">
              <a:lnSpc>
                <a:spcPct val="100000"/>
              </a:lnSpc>
              <a:spcBef>
                <a:spcPts val="0"/>
              </a:spcBef>
              <a:spcAft>
                <a:spcPts val="0"/>
              </a:spcAft>
              <a:buSzPts val="1400"/>
              <a:buFont typeface="Prompt"/>
              <a:buNone/>
              <a:defRPr>
                <a:latin typeface="Prompt"/>
                <a:ea typeface="Prompt"/>
                <a:cs typeface="Prompt"/>
                <a:sym typeface="Prompt"/>
              </a:defRPr>
            </a:lvl2pPr>
            <a:lvl3pPr lvl="2" algn="ctr" rtl="0">
              <a:lnSpc>
                <a:spcPct val="100000"/>
              </a:lnSpc>
              <a:spcBef>
                <a:spcPts val="0"/>
              </a:spcBef>
              <a:spcAft>
                <a:spcPts val="0"/>
              </a:spcAft>
              <a:buSzPts val="1400"/>
              <a:buFont typeface="Prompt"/>
              <a:buNone/>
              <a:defRPr>
                <a:latin typeface="Prompt"/>
                <a:ea typeface="Prompt"/>
                <a:cs typeface="Prompt"/>
                <a:sym typeface="Prompt"/>
              </a:defRPr>
            </a:lvl3pPr>
            <a:lvl4pPr lvl="3" algn="ctr" rtl="0">
              <a:lnSpc>
                <a:spcPct val="100000"/>
              </a:lnSpc>
              <a:spcBef>
                <a:spcPts val="0"/>
              </a:spcBef>
              <a:spcAft>
                <a:spcPts val="0"/>
              </a:spcAft>
              <a:buSzPts val="1400"/>
              <a:buFont typeface="Prompt"/>
              <a:buNone/>
              <a:defRPr>
                <a:latin typeface="Prompt"/>
                <a:ea typeface="Prompt"/>
                <a:cs typeface="Prompt"/>
                <a:sym typeface="Prompt"/>
              </a:defRPr>
            </a:lvl4pPr>
            <a:lvl5pPr lvl="4" algn="ctr" rtl="0">
              <a:lnSpc>
                <a:spcPct val="100000"/>
              </a:lnSpc>
              <a:spcBef>
                <a:spcPts val="0"/>
              </a:spcBef>
              <a:spcAft>
                <a:spcPts val="0"/>
              </a:spcAft>
              <a:buSzPts val="1400"/>
              <a:buFont typeface="Prompt"/>
              <a:buNone/>
              <a:defRPr>
                <a:latin typeface="Prompt"/>
                <a:ea typeface="Prompt"/>
                <a:cs typeface="Prompt"/>
                <a:sym typeface="Prompt"/>
              </a:defRPr>
            </a:lvl5pPr>
            <a:lvl6pPr lvl="5" algn="ctr" rtl="0">
              <a:lnSpc>
                <a:spcPct val="100000"/>
              </a:lnSpc>
              <a:spcBef>
                <a:spcPts val="0"/>
              </a:spcBef>
              <a:spcAft>
                <a:spcPts val="0"/>
              </a:spcAft>
              <a:buSzPts val="1400"/>
              <a:buFont typeface="Prompt"/>
              <a:buNone/>
              <a:defRPr>
                <a:latin typeface="Prompt"/>
                <a:ea typeface="Prompt"/>
                <a:cs typeface="Prompt"/>
                <a:sym typeface="Prompt"/>
              </a:defRPr>
            </a:lvl6pPr>
            <a:lvl7pPr lvl="6" algn="ctr" rtl="0">
              <a:lnSpc>
                <a:spcPct val="100000"/>
              </a:lnSpc>
              <a:spcBef>
                <a:spcPts val="0"/>
              </a:spcBef>
              <a:spcAft>
                <a:spcPts val="0"/>
              </a:spcAft>
              <a:buSzPts val="1400"/>
              <a:buFont typeface="Prompt"/>
              <a:buNone/>
              <a:defRPr>
                <a:latin typeface="Prompt"/>
                <a:ea typeface="Prompt"/>
                <a:cs typeface="Prompt"/>
                <a:sym typeface="Prompt"/>
              </a:defRPr>
            </a:lvl7pPr>
            <a:lvl8pPr lvl="7" algn="ctr" rtl="0">
              <a:lnSpc>
                <a:spcPct val="100000"/>
              </a:lnSpc>
              <a:spcBef>
                <a:spcPts val="0"/>
              </a:spcBef>
              <a:spcAft>
                <a:spcPts val="0"/>
              </a:spcAft>
              <a:buSzPts val="1400"/>
              <a:buFont typeface="Prompt"/>
              <a:buNone/>
              <a:defRPr>
                <a:latin typeface="Prompt"/>
                <a:ea typeface="Prompt"/>
                <a:cs typeface="Prompt"/>
                <a:sym typeface="Prompt"/>
              </a:defRPr>
            </a:lvl8pPr>
            <a:lvl9pPr lvl="8" algn="ctr" rtl="0">
              <a:lnSpc>
                <a:spcPct val="100000"/>
              </a:lnSpc>
              <a:spcBef>
                <a:spcPts val="0"/>
              </a:spcBef>
              <a:spcAft>
                <a:spcPts val="0"/>
              </a:spcAft>
              <a:buSzPts val="1400"/>
              <a:buFont typeface="Prompt"/>
              <a:buNone/>
              <a:defRPr>
                <a:latin typeface="Prompt"/>
                <a:ea typeface="Prompt"/>
                <a:cs typeface="Prompt"/>
                <a:sym typeface="Prompt"/>
              </a:defRPr>
            </a:lvl9pPr>
          </a:lstStyle>
          <a:p>
            <a:endParaRPr/>
          </a:p>
        </p:txBody>
      </p:sp>
      <p:sp>
        <p:nvSpPr>
          <p:cNvPr id="99" name="Google Shape;99;p21"/>
          <p:cNvSpPr txBox="1">
            <a:spLocks noGrp="1"/>
          </p:cNvSpPr>
          <p:nvPr>
            <p:ph type="subTitle" idx="5"/>
          </p:nvPr>
        </p:nvSpPr>
        <p:spPr>
          <a:xfrm>
            <a:off x="3403800" y="3486300"/>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100" name="Google Shape;100;p21"/>
          <p:cNvSpPr txBox="1">
            <a:spLocks noGrp="1"/>
          </p:cNvSpPr>
          <p:nvPr>
            <p:ph type="subTitle" idx="6"/>
          </p:nvPr>
        </p:nvSpPr>
        <p:spPr>
          <a:xfrm>
            <a:off x="6088769" y="3486300"/>
            <a:ext cx="2336400" cy="30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2pPr>
            <a:lvl3pPr lvl="2"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3pPr>
            <a:lvl4pPr lvl="3"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4pPr>
            <a:lvl5pPr lvl="4"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5pPr>
            <a:lvl6pPr lvl="5"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6pPr>
            <a:lvl7pPr lvl="6"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7pPr>
            <a:lvl8pPr lvl="7"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8pPr>
            <a:lvl9pPr lvl="8" algn="ctr" rtl="0">
              <a:lnSpc>
                <a:spcPct val="100000"/>
              </a:lnSpc>
              <a:spcBef>
                <a:spcPts val="0"/>
              </a:spcBef>
              <a:spcAft>
                <a:spcPts val="0"/>
              </a:spcAft>
              <a:buClr>
                <a:schemeClr val="dk2"/>
              </a:buClr>
              <a:buSzPts val="2200"/>
              <a:buFont typeface="Kalam"/>
              <a:buNone/>
              <a:defRPr sz="2200" b="1">
                <a:solidFill>
                  <a:schemeClr val="dk2"/>
                </a:solidFill>
                <a:latin typeface="Kalam"/>
                <a:ea typeface="Kalam"/>
                <a:cs typeface="Kalam"/>
                <a:sym typeface="Kalam"/>
              </a:defRPr>
            </a:lvl9pPr>
          </a:lstStyle>
          <a:p>
            <a:endParaRPr/>
          </a:p>
        </p:txBody>
      </p:sp>
      <p:sp>
        <p:nvSpPr>
          <p:cNvPr id="101" name="Google Shape;101;p21"/>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2"/>
          <p:cNvSpPr txBox="1">
            <a:spLocks noGrp="1"/>
          </p:cNvSpPr>
          <p:nvPr>
            <p:ph type="subTitle" idx="1"/>
          </p:nvPr>
        </p:nvSpPr>
        <p:spPr>
          <a:xfrm>
            <a:off x="739700" y="2085106"/>
            <a:ext cx="1637400" cy="485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22"/>
          <p:cNvSpPr txBox="1">
            <a:spLocks noGrp="1"/>
          </p:cNvSpPr>
          <p:nvPr>
            <p:ph type="subTitle" idx="2"/>
          </p:nvPr>
        </p:nvSpPr>
        <p:spPr>
          <a:xfrm>
            <a:off x="739700" y="2632431"/>
            <a:ext cx="1637400" cy="589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2"/>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grpSp>
        <p:nvGrpSpPr>
          <p:cNvPr id="106" name="Google Shape;106;p22"/>
          <p:cNvGrpSpPr/>
          <p:nvPr/>
        </p:nvGrpSpPr>
        <p:grpSpPr>
          <a:xfrm>
            <a:off x="317202" y="1086669"/>
            <a:ext cx="635099" cy="730604"/>
            <a:chOff x="255179" y="770398"/>
            <a:chExt cx="1039272" cy="1195556"/>
          </a:xfrm>
        </p:grpSpPr>
        <p:grpSp>
          <p:nvGrpSpPr>
            <p:cNvPr id="107" name="Google Shape;107;p22"/>
            <p:cNvGrpSpPr/>
            <p:nvPr/>
          </p:nvGrpSpPr>
          <p:grpSpPr>
            <a:xfrm rot="-1664763">
              <a:off x="390309" y="905116"/>
              <a:ext cx="769011" cy="770490"/>
              <a:chOff x="3949250" y="1525675"/>
              <a:chExt cx="268700" cy="269200"/>
            </a:xfrm>
          </p:grpSpPr>
          <p:sp>
            <p:nvSpPr>
              <p:cNvPr id="108" name="Google Shape;108;p2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2"/>
            <p:cNvGrpSpPr/>
            <p:nvPr/>
          </p:nvGrpSpPr>
          <p:grpSpPr>
            <a:xfrm rot="-1664645">
              <a:off x="404259" y="1691687"/>
              <a:ext cx="233016" cy="233449"/>
              <a:chOff x="3949250" y="1525675"/>
              <a:chExt cx="268700" cy="269200"/>
            </a:xfrm>
          </p:grpSpPr>
          <p:sp>
            <p:nvSpPr>
              <p:cNvPr id="112" name="Google Shape;112;p2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22"/>
          <p:cNvSpPr txBox="1">
            <a:spLocks noGrp="1"/>
          </p:cNvSpPr>
          <p:nvPr>
            <p:ph type="subTitle" idx="3"/>
          </p:nvPr>
        </p:nvSpPr>
        <p:spPr>
          <a:xfrm>
            <a:off x="2748775" y="2085106"/>
            <a:ext cx="1637400" cy="485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22"/>
          <p:cNvSpPr txBox="1">
            <a:spLocks noGrp="1"/>
          </p:cNvSpPr>
          <p:nvPr>
            <p:ph type="subTitle" idx="4"/>
          </p:nvPr>
        </p:nvSpPr>
        <p:spPr>
          <a:xfrm>
            <a:off x="2748775" y="2632431"/>
            <a:ext cx="1637400" cy="589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2"/>
          <p:cNvSpPr txBox="1">
            <a:spLocks noGrp="1"/>
          </p:cNvSpPr>
          <p:nvPr>
            <p:ph type="subTitle" idx="5"/>
          </p:nvPr>
        </p:nvSpPr>
        <p:spPr>
          <a:xfrm>
            <a:off x="4757850" y="1731975"/>
            <a:ext cx="1637400" cy="485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lt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8" name="Google Shape;118;p22"/>
          <p:cNvSpPr txBox="1">
            <a:spLocks noGrp="1"/>
          </p:cNvSpPr>
          <p:nvPr>
            <p:ph type="subTitle" idx="6"/>
          </p:nvPr>
        </p:nvSpPr>
        <p:spPr>
          <a:xfrm>
            <a:off x="4757850" y="2279300"/>
            <a:ext cx="1637400" cy="589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2"/>
          <p:cNvSpPr txBox="1">
            <a:spLocks noGrp="1"/>
          </p:cNvSpPr>
          <p:nvPr>
            <p:ph type="subTitle" idx="7"/>
          </p:nvPr>
        </p:nvSpPr>
        <p:spPr>
          <a:xfrm>
            <a:off x="6766900" y="2085106"/>
            <a:ext cx="1637400" cy="485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 name="Google Shape;120;p22"/>
          <p:cNvSpPr txBox="1">
            <a:spLocks noGrp="1"/>
          </p:cNvSpPr>
          <p:nvPr>
            <p:ph type="subTitle" idx="8"/>
          </p:nvPr>
        </p:nvSpPr>
        <p:spPr>
          <a:xfrm>
            <a:off x="6766900" y="2632431"/>
            <a:ext cx="1637400" cy="589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1" name="Google Shape;121;p22"/>
          <p:cNvGrpSpPr/>
          <p:nvPr/>
        </p:nvGrpSpPr>
        <p:grpSpPr>
          <a:xfrm flipH="1">
            <a:off x="8191692" y="1086678"/>
            <a:ext cx="635099" cy="730604"/>
            <a:chOff x="255179" y="770398"/>
            <a:chExt cx="1039272" cy="1195556"/>
          </a:xfrm>
        </p:grpSpPr>
        <p:grpSp>
          <p:nvGrpSpPr>
            <p:cNvPr id="122" name="Google Shape;122;p22"/>
            <p:cNvGrpSpPr/>
            <p:nvPr/>
          </p:nvGrpSpPr>
          <p:grpSpPr>
            <a:xfrm rot="-1664763">
              <a:off x="390309" y="905116"/>
              <a:ext cx="769011" cy="770490"/>
              <a:chOff x="3949250" y="1525675"/>
              <a:chExt cx="268700" cy="269200"/>
            </a:xfrm>
          </p:grpSpPr>
          <p:sp>
            <p:nvSpPr>
              <p:cNvPr id="123" name="Google Shape;123;p2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2"/>
            <p:cNvGrpSpPr/>
            <p:nvPr/>
          </p:nvGrpSpPr>
          <p:grpSpPr>
            <a:xfrm rot="-1664645">
              <a:off x="404259" y="1691687"/>
              <a:ext cx="233016" cy="233449"/>
              <a:chOff x="3949250" y="1525675"/>
              <a:chExt cx="268700" cy="269200"/>
            </a:xfrm>
          </p:grpSpPr>
          <p:sp>
            <p:nvSpPr>
              <p:cNvPr id="127" name="Google Shape;127;p2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
        <p:nvSpPr>
          <p:cNvPr id="132" name="Google Shape;132;p23"/>
          <p:cNvSpPr txBox="1">
            <a:spLocks noGrp="1"/>
          </p:cNvSpPr>
          <p:nvPr>
            <p:ph type="subTitle" idx="1"/>
          </p:nvPr>
        </p:nvSpPr>
        <p:spPr>
          <a:xfrm>
            <a:off x="1798025" y="1341925"/>
            <a:ext cx="3116400" cy="21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3" name="Google Shape;133;p23"/>
          <p:cNvSpPr txBox="1">
            <a:spLocks noGrp="1"/>
          </p:cNvSpPr>
          <p:nvPr>
            <p:ph type="subTitle" idx="2"/>
          </p:nvPr>
        </p:nvSpPr>
        <p:spPr>
          <a:xfrm>
            <a:off x="1798025" y="1632925"/>
            <a:ext cx="3116400" cy="25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subTitle" idx="3"/>
          </p:nvPr>
        </p:nvSpPr>
        <p:spPr>
          <a:xfrm>
            <a:off x="3254475" y="2208188"/>
            <a:ext cx="3116400" cy="21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 name="Google Shape;135;p23"/>
          <p:cNvSpPr txBox="1">
            <a:spLocks noGrp="1"/>
          </p:cNvSpPr>
          <p:nvPr>
            <p:ph type="subTitle" idx="4"/>
          </p:nvPr>
        </p:nvSpPr>
        <p:spPr>
          <a:xfrm>
            <a:off x="3254475" y="2499188"/>
            <a:ext cx="3116400" cy="2589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subTitle" idx="5"/>
          </p:nvPr>
        </p:nvSpPr>
        <p:spPr>
          <a:xfrm>
            <a:off x="2773150" y="3074425"/>
            <a:ext cx="3116400" cy="21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23"/>
          <p:cNvSpPr txBox="1">
            <a:spLocks noGrp="1"/>
          </p:cNvSpPr>
          <p:nvPr>
            <p:ph type="subTitle" idx="6"/>
          </p:nvPr>
        </p:nvSpPr>
        <p:spPr>
          <a:xfrm>
            <a:off x="2773150" y="3365425"/>
            <a:ext cx="3116400" cy="25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ubTitle" idx="7"/>
          </p:nvPr>
        </p:nvSpPr>
        <p:spPr>
          <a:xfrm>
            <a:off x="4232050" y="3940700"/>
            <a:ext cx="3116400" cy="21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23"/>
          <p:cNvSpPr txBox="1">
            <a:spLocks noGrp="1"/>
          </p:cNvSpPr>
          <p:nvPr>
            <p:ph type="subTitle" idx="8"/>
          </p:nvPr>
        </p:nvSpPr>
        <p:spPr>
          <a:xfrm>
            <a:off x="4232050" y="4231700"/>
            <a:ext cx="3116400" cy="2589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4"/>
          <p:cNvSpPr txBox="1">
            <a:spLocks noGrp="1"/>
          </p:cNvSpPr>
          <p:nvPr>
            <p:ph type="subTitle" idx="1"/>
          </p:nvPr>
        </p:nvSpPr>
        <p:spPr>
          <a:xfrm>
            <a:off x="719950" y="204746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4"/>
          <p:cNvSpPr txBox="1">
            <a:spLocks noGrp="1"/>
          </p:cNvSpPr>
          <p:nvPr>
            <p:ph type="subTitle" idx="2"/>
          </p:nvPr>
        </p:nvSpPr>
        <p:spPr>
          <a:xfrm>
            <a:off x="3403750" y="204746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subTitle" idx="3"/>
          </p:nvPr>
        </p:nvSpPr>
        <p:spPr>
          <a:xfrm>
            <a:off x="6087550" y="204746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4"/>
          <p:cNvSpPr txBox="1">
            <a:spLocks noGrp="1"/>
          </p:cNvSpPr>
          <p:nvPr>
            <p:ph type="subTitle" idx="4"/>
          </p:nvPr>
        </p:nvSpPr>
        <p:spPr>
          <a:xfrm>
            <a:off x="719900" y="3667703"/>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subTitle" idx="5"/>
          </p:nvPr>
        </p:nvSpPr>
        <p:spPr>
          <a:xfrm>
            <a:off x="3403750" y="3667703"/>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subTitle" idx="6"/>
          </p:nvPr>
        </p:nvSpPr>
        <p:spPr>
          <a:xfrm>
            <a:off x="6087500" y="3667703"/>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4"/>
          <p:cNvSpPr txBox="1">
            <a:spLocks noGrp="1"/>
          </p:cNvSpPr>
          <p:nvPr>
            <p:ph type="subTitle" idx="7"/>
          </p:nvPr>
        </p:nvSpPr>
        <p:spPr>
          <a:xfrm>
            <a:off x="715050" y="1604050"/>
            <a:ext cx="23364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24"/>
          <p:cNvSpPr txBox="1">
            <a:spLocks noGrp="1"/>
          </p:cNvSpPr>
          <p:nvPr>
            <p:ph type="subTitle" idx="8"/>
          </p:nvPr>
        </p:nvSpPr>
        <p:spPr>
          <a:xfrm>
            <a:off x="3403750" y="1604050"/>
            <a:ext cx="23364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24"/>
          <p:cNvSpPr txBox="1">
            <a:spLocks noGrp="1"/>
          </p:cNvSpPr>
          <p:nvPr>
            <p:ph type="subTitle" idx="9"/>
          </p:nvPr>
        </p:nvSpPr>
        <p:spPr>
          <a:xfrm>
            <a:off x="6087350" y="1604050"/>
            <a:ext cx="23415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0" name="Google Shape;150;p24"/>
          <p:cNvSpPr txBox="1">
            <a:spLocks noGrp="1"/>
          </p:cNvSpPr>
          <p:nvPr>
            <p:ph type="subTitle" idx="13"/>
          </p:nvPr>
        </p:nvSpPr>
        <p:spPr>
          <a:xfrm>
            <a:off x="715000" y="3224300"/>
            <a:ext cx="23364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 name="Google Shape;151;p24"/>
          <p:cNvSpPr txBox="1">
            <a:spLocks noGrp="1"/>
          </p:cNvSpPr>
          <p:nvPr>
            <p:ph type="subTitle" idx="14"/>
          </p:nvPr>
        </p:nvSpPr>
        <p:spPr>
          <a:xfrm>
            <a:off x="3403700" y="3224300"/>
            <a:ext cx="23364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2" name="Google Shape;152;p24"/>
          <p:cNvSpPr txBox="1">
            <a:spLocks noGrp="1"/>
          </p:cNvSpPr>
          <p:nvPr>
            <p:ph type="subTitle" idx="15"/>
          </p:nvPr>
        </p:nvSpPr>
        <p:spPr>
          <a:xfrm>
            <a:off x="6087500" y="3224300"/>
            <a:ext cx="2341500" cy="36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 name="Google Shape;153;p24"/>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grpSp>
        <p:nvGrpSpPr>
          <p:cNvPr id="154" name="Google Shape;154;p24"/>
          <p:cNvGrpSpPr/>
          <p:nvPr/>
        </p:nvGrpSpPr>
        <p:grpSpPr>
          <a:xfrm rot="-185">
            <a:off x="384514" y="999188"/>
            <a:ext cx="498385" cy="499339"/>
            <a:chOff x="3949250" y="1525675"/>
            <a:chExt cx="268700" cy="269200"/>
          </a:xfrm>
        </p:grpSpPr>
        <p:sp>
          <p:nvSpPr>
            <p:cNvPr id="155" name="Google Shape;155;p24"/>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5"/>
          <p:cNvSpPr txBox="1">
            <a:spLocks noGrp="1"/>
          </p:cNvSpPr>
          <p:nvPr>
            <p:ph type="title" hasCustomPrompt="1"/>
          </p:nvPr>
        </p:nvSpPr>
        <p:spPr>
          <a:xfrm>
            <a:off x="1558600" y="619950"/>
            <a:ext cx="55104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0" name="Google Shape;160;p25"/>
          <p:cNvSpPr txBox="1">
            <a:spLocks noGrp="1"/>
          </p:cNvSpPr>
          <p:nvPr>
            <p:ph type="subTitle" idx="1"/>
          </p:nvPr>
        </p:nvSpPr>
        <p:spPr>
          <a:xfrm>
            <a:off x="1558600" y="1269650"/>
            <a:ext cx="55104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5"/>
          <p:cNvSpPr txBox="1">
            <a:spLocks noGrp="1"/>
          </p:cNvSpPr>
          <p:nvPr>
            <p:ph type="title" idx="2" hasCustomPrompt="1"/>
          </p:nvPr>
        </p:nvSpPr>
        <p:spPr>
          <a:xfrm>
            <a:off x="2165200" y="2087150"/>
            <a:ext cx="55104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5"/>
          <p:cNvSpPr txBox="1">
            <a:spLocks noGrp="1"/>
          </p:cNvSpPr>
          <p:nvPr>
            <p:ph type="subTitle" idx="3"/>
          </p:nvPr>
        </p:nvSpPr>
        <p:spPr>
          <a:xfrm>
            <a:off x="2165200" y="2736850"/>
            <a:ext cx="55104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title" idx="4" hasCustomPrompt="1"/>
          </p:nvPr>
        </p:nvSpPr>
        <p:spPr>
          <a:xfrm>
            <a:off x="1558600" y="3554350"/>
            <a:ext cx="55104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5"/>
          <p:cNvSpPr txBox="1">
            <a:spLocks noGrp="1"/>
          </p:cNvSpPr>
          <p:nvPr>
            <p:ph type="subTitle" idx="5"/>
          </p:nvPr>
        </p:nvSpPr>
        <p:spPr>
          <a:xfrm>
            <a:off x="1558600" y="4204050"/>
            <a:ext cx="55104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26"/>
          <p:cNvSpPr txBox="1">
            <a:spLocks noGrp="1"/>
          </p:cNvSpPr>
          <p:nvPr>
            <p:ph type="title" hasCustomPrompt="1"/>
          </p:nvPr>
        </p:nvSpPr>
        <p:spPr>
          <a:xfrm>
            <a:off x="802950" y="2163378"/>
            <a:ext cx="22905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7" name="Google Shape;167;p26"/>
          <p:cNvSpPr txBox="1">
            <a:spLocks noGrp="1"/>
          </p:cNvSpPr>
          <p:nvPr>
            <p:ph type="subTitle" idx="1"/>
          </p:nvPr>
        </p:nvSpPr>
        <p:spPr>
          <a:xfrm>
            <a:off x="802950" y="2813078"/>
            <a:ext cx="22905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6"/>
          <p:cNvSpPr txBox="1">
            <a:spLocks noGrp="1"/>
          </p:cNvSpPr>
          <p:nvPr>
            <p:ph type="title" idx="2" hasCustomPrompt="1"/>
          </p:nvPr>
        </p:nvSpPr>
        <p:spPr>
          <a:xfrm>
            <a:off x="3426750" y="1891341"/>
            <a:ext cx="22905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9" name="Google Shape;169;p26"/>
          <p:cNvSpPr txBox="1">
            <a:spLocks noGrp="1"/>
          </p:cNvSpPr>
          <p:nvPr>
            <p:ph type="subTitle" idx="3"/>
          </p:nvPr>
        </p:nvSpPr>
        <p:spPr>
          <a:xfrm>
            <a:off x="3426750" y="2541041"/>
            <a:ext cx="22905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6"/>
          <p:cNvSpPr txBox="1">
            <a:spLocks noGrp="1"/>
          </p:cNvSpPr>
          <p:nvPr>
            <p:ph type="title" idx="4" hasCustomPrompt="1"/>
          </p:nvPr>
        </p:nvSpPr>
        <p:spPr>
          <a:xfrm>
            <a:off x="6052800" y="2163366"/>
            <a:ext cx="22860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1" name="Google Shape;171;p26"/>
          <p:cNvSpPr txBox="1">
            <a:spLocks noGrp="1"/>
          </p:cNvSpPr>
          <p:nvPr>
            <p:ph type="subTitle" idx="5"/>
          </p:nvPr>
        </p:nvSpPr>
        <p:spPr>
          <a:xfrm>
            <a:off x="6052800" y="2813066"/>
            <a:ext cx="2286000" cy="31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2">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grpSp>
        <p:nvGrpSpPr>
          <p:cNvPr id="174" name="Google Shape;174;p27"/>
          <p:cNvGrpSpPr/>
          <p:nvPr/>
        </p:nvGrpSpPr>
        <p:grpSpPr>
          <a:xfrm>
            <a:off x="339077" y="2206507"/>
            <a:ext cx="635099" cy="730604"/>
            <a:chOff x="255179" y="770398"/>
            <a:chExt cx="1039272" cy="1195556"/>
          </a:xfrm>
        </p:grpSpPr>
        <p:grpSp>
          <p:nvGrpSpPr>
            <p:cNvPr id="175" name="Google Shape;175;p27"/>
            <p:cNvGrpSpPr/>
            <p:nvPr/>
          </p:nvGrpSpPr>
          <p:grpSpPr>
            <a:xfrm rot="-1664763">
              <a:off x="390309" y="905116"/>
              <a:ext cx="769011" cy="770490"/>
              <a:chOff x="3949250" y="1525675"/>
              <a:chExt cx="268700" cy="269200"/>
            </a:xfrm>
          </p:grpSpPr>
          <p:sp>
            <p:nvSpPr>
              <p:cNvPr id="176" name="Google Shape;176;p2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27"/>
            <p:cNvGrpSpPr/>
            <p:nvPr/>
          </p:nvGrpSpPr>
          <p:grpSpPr>
            <a:xfrm rot="-1664645">
              <a:off x="404259" y="1691687"/>
              <a:ext cx="233016" cy="233449"/>
              <a:chOff x="3949250" y="1525675"/>
              <a:chExt cx="268700" cy="269200"/>
            </a:xfrm>
          </p:grpSpPr>
          <p:sp>
            <p:nvSpPr>
              <p:cNvPr id="180" name="Google Shape;180;p2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 name="Google Shape;183;p27"/>
          <p:cNvGrpSpPr/>
          <p:nvPr/>
        </p:nvGrpSpPr>
        <p:grpSpPr>
          <a:xfrm flipH="1">
            <a:off x="8169829" y="2206503"/>
            <a:ext cx="635099" cy="730604"/>
            <a:chOff x="255179" y="770398"/>
            <a:chExt cx="1039272" cy="1195556"/>
          </a:xfrm>
        </p:grpSpPr>
        <p:grpSp>
          <p:nvGrpSpPr>
            <p:cNvPr id="184" name="Google Shape;184;p27"/>
            <p:cNvGrpSpPr/>
            <p:nvPr/>
          </p:nvGrpSpPr>
          <p:grpSpPr>
            <a:xfrm rot="-1664763">
              <a:off x="390309" y="905116"/>
              <a:ext cx="769011" cy="770490"/>
              <a:chOff x="3949250" y="1525675"/>
              <a:chExt cx="268700" cy="269200"/>
            </a:xfrm>
          </p:grpSpPr>
          <p:sp>
            <p:nvSpPr>
              <p:cNvPr id="185" name="Google Shape;185;p2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7"/>
            <p:cNvGrpSpPr/>
            <p:nvPr/>
          </p:nvGrpSpPr>
          <p:grpSpPr>
            <a:xfrm rot="-1664645">
              <a:off x="404259" y="1691687"/>
              <a:ext cx="233016" cy="233449"/>
              <a:chOff x="3949250" y="1525675"/>
              <a:chExt cx="268700" cy="269200"/>
            </a:xfrm>
          </p:grpSpPr>
          <p:sp>
            <p:nvSpPr>
              <p:cNvPr id="189" name="Google Shape;189;p2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2_1">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2_1_1">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CUSTOM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2725200" y="1408150"/>
            <a:ext cx="36933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198" name="Google Shape;198;p30"/>
          <p:cNvSpPr txBox="1">
            <a:spLocks noGrp="1"/>
          </p:cNvSpPr>
          <p:nvPr>
            <p:ph type="title" idx="2" hasCustomPrompt="1"/>
          </p:nvPr>
        </p:nvSpPr>
        <p:spPr>
          <a:xfrm>
            <a:off x="2725200" y="661450"/>
            <a:ext cx="36933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199" name="Google Shape;199;p30"/>
          <p:cNvSpPr txBox="1">
            <a:spLocks noGrp="1"/>
          </p:cNvSpPr>
          <p:nvPr>
            <p:ph type="subTitle" idx="1"/>
          </p:nvPr>
        </p:nvSpPr>
        <p:spPr>
          <a:xfrm>
            <a:off x="257450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0" name="Google Shape;200;p30"/>
          <p:cNvPicPr preferRelativeResize="0"/>
          <p:nvPr/>
        </p:nvPicPr>
        <p:blipFill>
          <a:blip r:embed="rId3">
            <a:alphaModFix amt="40000"/>
          </a:blip>
          <a:stretch>
            <a:fillRect/>
          </a:stretch>
        </p:blipFill>
        <p:spPr>
          <a:xfrm>
            <a:off x="3425038" y="-179875"/>
            <a:ext cx="2293625" cy="292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3225" y="1034450"/>
            <a:ext cx="7717500" cy="3462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21" name="Google Shape;21;p4"/>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2">
  <p:cSld name="CUSTOM_1_1">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2072425" y="1449175"/>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203" name="Google Shape;203;p31"/>
          <p:cNvSpPr txBox="1">
            <a:spLocks noGrp="1"/>
          </p:cNvSpPr>
          <p:nvPr>
            <p:ph type="title" idx="2" hasCustomPrompt="1"/>
          </p:nvPr>
        </p:nvSpPr>
        <p:spPr>
          <a:xfrm>
            <a:off x="2072400" y="661450"/>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4" name="Google Shape;204;p31"/>
          <p:cNvSpPr txBox="1">
            <a:spLocks noGrp="1"/>
          </p:cNvSpPr>
          <p:nvPr>
            <p:ph type="subTitle" idx="1"/>
          </p:nvPr>
        </p:nvSpPr>
        <p:spPr>
          <a:xfrm>
            <a:off x="257450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5" name="Google Shape;205;p31"/>
          <p:cNvPicPr preferRelativeResize="0"/>
          <p:nvPr/>
        </p:nvPicPr>
        <p:blipFill>
          <a:blip r:embed="rId3">
            <a:alphaModFix amt="30000"/>
          </a:blip>
          <a:stretch>
            <a:fillRect/>
          </a:stretch>
        </p:blipFill>
        <p:spPr>
          <a:xfrm>
            <a:off x="3075149" y="-839875"/>
            <a:ext cx="2993400" cy="479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3">
  <p:cSld name="CUSTOM_1_1_1">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2072425" y="1449175"/>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208" name="Google Shape;208;p32"/>
          <p:cNvSpPr txBox="1">
            <a:spLocks noGrp="1"/>
          </p:cNvSpPr>
          <p:nvPr>
            <p:ph type="title" idx="2" hasCustomPrompt="1"/>
          </p:nvPr>
        </p:nvSpPr>
        <p:spPr>
          <a:xfrm>
            <a:off x="2072400" y="661450"/>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9" name="Google Shape;209;p32"/>
          <p:cNvSpPr txBox="1">
            <a:spLocks noGrp="1"/>
          </p:cNvSpPr>
          <p:nvPr>
            <p:ph type="subTitle" idx="1"/>
          </p:nvPr>
        </p:nvSpPr>
        <p:spPr>
          <a:xfrm>
            <a:off x="257450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0" name="Google Shape;210;p32"/>
          <p:cNvPicPr preferRelativeResize="0"/>
          <p:nvPr/>
        </p:nvPicPr>
        <p:blipFill>
          <a:blip r:embed="rId3">
            <a:alphaModFix amt="50000"/>
          </a:blip>
          <a:stretch>
            <a:fillRect/>
          </a:stretch>
        </p:blipFill>
        <p:spPr>
          <a:xfrm>
            <a:off x="4287668" y="-312375"/>
            <a:ext cx="2388007" cy="3783600"/>
          </a:xfrm>
          <a:prstGeom prst="rect">
            <a:avLst/>
          </a:prstGeom>
          <a:noFill/>
          <a:ln>
            <a:noFill/>
          </a:ln>
        </p:spPr>
      </p:pic>
      <p:pic>
        <p:nvPicPr>
          <p:cNvPr id="211" name="Google Shape;211;p32"/>
          <p:cNvPicPr preferRelativeResize="0"/>
          <p:nvPr/>
        </p:nvPicPr>
        <p:blipFill>
          <a:blip r:embed="rId3">
            <a:alphaModFix amt="50000"/>
          </a:blip>
          <a:stretch>
            <a:fillRect/>
          </a:stretch>
        </p:blipFill>
        <p:spPr>
          <a:xfrm flipH="1">
            <a:off x="2468025" y="-312375"/>
            <a:ext cx="2388001" cy="3783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4">
  <p:cSld name="CUSTOM_1_1_1_1">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3196325" y="2346175"/>
            <a:ext cx="27510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214" name="Google Shape;214;p33"/>
          <p:cNvSpPr txBox="1">
            <a:spLocks noGrp="1"/>
          </p:cNvSpPr>
          <p:nvPr>
            <p:ph type="title" idx="2" hasCustomPrompt="1"/>
          </p:nvPr>
        </p:nvSpPr>
        <p:spPr>
          <a:xfrm>
            <a:off x="3196350" y="1482250"/>
            <a:ext cx="27510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15" name="Google Shape;215;p33"/>
          <p:cNvSpPr txBox="1">
            <a:spLocks noGrp="1"/>
          </p:cNvSpPr>
          <p:nvPr>
            <p:ph type="subTitle" idx="1"/>
          </p:nvPr>
        </p:nvSpPr>
        <p:spPr>
          <a:xfrm>
            <a:off x="257450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6" name="Google Shape;216;p33"/>
          <p:cNvPicPr preferRelativeResize="0"/>
          <p:nvPr/>
        </p:nvPicPr>
        <p:blipFill>
          <a:blip r:embed="rId3">
            <a:alphaModFix amt="40000"/>
          </a:blip>
          <a:stretch>
            <a:fillRect/>
          </a:stretch>
        </p:blipFill>
        <p:spPr>
          <a:xfrm>
            <a:off x="3425038" y="-179875"/>
            <a:ext cx="2293625" cy="2925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5">
  <p:cSld name="CUSTOM_1_1_1_1_1">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4"/>
          <p:cNvSpPr txBox="1">
            <a:spLocks noGrp="1"/>
          </p:cNvSpPr>
          <p:nvPr>
            <p:ph type="subTitle" idx="1"/>
          </p:nvPr>
        </p:nvSpPr>
        <p:spPr>
          <a:xfrm>
            <a:off x="2574500" y="4297500"/>
            <a:ext cx="3999900" cy="2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p:nvPr>
        </p:nvSpPr>
        <p:spPr>
          <a:xfrm>
            <a:off x="2072563" y="1876038"/>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solidFill>
                  <a:schemeClr val="dk2"/>
                </a:solidFill>
              </a:defRPr>
            </a:lvl1pPr>
            <a:lvl2pPr lvl="1" algn="ctr" rtl="0">
              <a:spcBef>
                <a:spcPts val="0"/>
              </a:spcBef>
              <a:spcAft>
                <a:spcPts val="0"/>
              </a:spcAft>
              <a:buSzPts val="3600"/>
              <a:buFont typeface="Prompt"/>
              <a:buNone/>
              <a:defRPr sz="3600">
                <a:latin typeface="Prompt"/>
                <a:ea typeface="Prompt"/>
                <a:cs typeface="Prompt"/>
                <a:sym typeface="Prompt"/>
              </a:defRPr>
            </a:lvl2pPr>
            <a:lvl3pPr lvl="2" algn="ctr" rtl="0">
              <a:spcBef>
                <a:spcPts val="0"/>
              </a:spcBef>
              <a:spcAft>
                <a:spcPts val="0"/>
              </a:spcAft>
              <a:buSzPts val="3600"/>
              <a:buFont typeface="Prompt"/>
              <a:buNone/>
              <a:defRPr sz="3600">
                <a:latin typeface="Prompt"/>
                <a:ea typeface="Prompt"/>
                <a:cs typeface="Prompt"/>
                <a:sym typeface="Prompt"/>
              </a:defRPr>
            </a:lvl3pPr>
            <a:lvl4pPr lvl="3" algn="ctr" rtl="0">
              <a:spcBef>
                <a:spcPts val="0"/>
              </a:spcBef>
              <a:spcAft>
                <a:spcPts val="0"/>
              </a:spcAft>
              <a:buSzPts val="3600"/>
              <a:buFont typeface="Prompt"/>
              <a:buNone/>
              <a:defRPr sz="3600">
                <a:latin typeface="Prompt"/>
                <a:ea typeface="Prompt"/>
                <a:cs typeface="Prompt"/>
                <a:sym typeface="Prompt"/>
              </a:defRPr>
            </a:lvl4pPr>
            <a:lvl5pPr lvl="4" algn="ctr" rtl="0">
              <a:spcBef>
                <a:spcPts val="0"/>
              </a:spcBef>
              <a:spcAft>
                <a:spcPts val="0"/>
              </a:spcAft>
              <a:buSzPts val="3600"/>
              <a:buFont typeface="Prompt"/>
              <a:buNone/>
              <a:defRPr sz="3600">
                <a:latin typeface="Prompt"/>
                <a:ea typeface="Prompt"/>
                <a:cs typeface="Prompt"/>
                <a:sym typeface="Prompt"/>
              </a:defRPr>
            </a:lvl5pPr>
            <a:lvl6pPr lvl="5" algn="ctr" rtl="0">
              <a:spcBef>
                <a:spcPts val="0"/>
              </a:spcBef>
              <a:spcAft>
                <a:spcPts val="0"/>
              </a:spcAft>
              <a:buSzPts val="3600"/>
              <a:buFont typeface="Prompt"/>
              <a:buNone/>
              <a:defRPr sz="3600">
                <a:latin typeface="Prompt"/>
                <a:ea typeface="Prompt"/>
                <a:cs typeface="Prompt"/>
                <a:sym typeface="Prompt"/>
              </a:defRPr>
            </a:lvl6pPr>
            <a:lvl7pPr lvl="6" algn="ctr" rtl="0">
              <a:spcBef>
                <a:spcPts val="0"/>
              </a:spcBef>
              <a:spcAft>
                <a:spcPts val="0"/>
              </a:spcAft>
              <a:buSzPts val="3600"/>
              <a:buFont typeface="Prompt"/>
              <a:buNone/>
              <a:defRPr sz="3600">
                <a:latin typeface="Prompt"/>
                <a:ea typeface="Prompt"/>
                <a:cs typeface="Prompt"/>
                <a:sym typeface="Prompt"/>
              </a:defRPr>
            </a:lvl7pPr>
            <a:lvl8pPr lvl="7" algn="ctr" rtl="0">
              <a:spcBef>
                <a:spcPts val="0"/>
              </a:spcBef>
              <a:spcAft>
                <a:spcPts val="0"/>
              </a:spcAft>
              <a:buSzPts val="3600"/>
              <a:buFont typeface="Prompt"/>
              <a:buNone/>
              <a:defRPr sz="3600">
                <a:latin typeface="Prompt"/>
                <a:ea typeface="Prompt"/>
                <a:cs typeface="Prompt"/>
                <a:sym typeface="Prompt"/>
              </a:defRPr>
            </a:lvl8pPr>
            <a:lvl9pPr lvl="8" algn="ctr" rtl="0">
              <a:spcBef>
                <a:spcPts val="0"/>
              </a:spcBef>
              <a:spcAft>
                <a:spcPts val="0"/>
              </a:spcAft>
              <a:buSzPts val="3600"/>
              <a:buFont typeface="Prompt"/>
              <a:buNone/>
              <a:defRPr sz="3600">
                <a:latin typeface="Prompt"/>
                <a:ea typeface="Prompt"/>
                <a:cs typeface="Prompt"/>
                <a:sym typeface="Prompt"/>
              </a:defRPr>
            </a:lvl9pPr>
          </a:lstStyle>
          <a:p>
            <a:endParaRPr/>
          </a:p>
        </p:txBody>
      </p:sp>
      <p:sp>
        <p:nvSpPr>
          <p:cNvPr id="220" name="Google Shape;220;p34"/>
          <p:cNvSpPr txBox="1">
            <a:spLocks noGrp="1"/>
          </p:cNvSpPr>
          <p:nvPr>
            <p:ph type="title" idx="2" hasCustomPrompt="1"/>
          </p:nvPr>
        </p:nvSpPr>
        <p:spPr>
          <a:xfrm>
            <a:off x="2072538" y="1088313"/>
            <a:ext cx="49989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ctrTitle"/>
          </p:nvPr>
        </p:nvSpPr>
        <p:spPr>
          <a:xfrm>
            <a:off x="2720800" y="619950"/>
            <a:ext cx="3702300" cy="76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3" name="Google Shape;223;p35"/>
          <p:cNvSpPr txBox="1"/>
          <p:nvPr/>
        </p:nvSpPr>
        <p:spPr>
          <a:xfrm>
            <a:off x="3246725" y="3219350"/>
            <a:ext cx="2650500" cy="800400"/>
          </a:xfrm>
          <a:prstGeom prst="rect">
            <a:avLst/>
          </a:prstGeom>
          <a:noFill/>
          <a:ln>
            <a:noFill/>
          </a:ln>
        </p:spPr>
        <p:txBody>
          <a:bodyPr spcFirstLastPara="1" wrap="square" lIns="91425" tIns="91425" rIns="91425" bIns="91425" anchor="ctr" anchorCtr="0">
            <a:spAutoFit/>
          </a:bodyPr>
          <a:lstStyle/>
          <a:p>
            <a:pPr marL="0" lvl="0" indent="0" algn="ctr" rtl="0">
              <a:spcBef>
                <a:spcPts val="300"/>
              </a:spcBef>
              <a:spcAft>
                <a:spcPts val="0"/>
              </a:spcAft>
              <a:buNone/>
            </a:pPr>
            <a:r>
              <a:rPr lang="en" sz="1000">
                <a:solidFill>
                  <a:schemeClr val="lt1"/>
                </a:solidFill>
                <a:latin typeface="Poppins"/>
                <a:ea typeface="Poppins"/>
                <a:cs typeface="Poppins"/>
                <a:sym typeface="Poppins"/>
              </a:rPr>
              <a:t>CREDITS: This presentation template was created by </a:t>
            </a:r>
            <a:r>
              <a:rPr lang="en" sz="10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000">
                <a:solidFill>
                  <a:schemeClr val="lt1"/>
                </a:solidFill>
                <a:latin typeface="Poppins"/>
                <a:ea typeface="Poppins"/>
                <a:cs typeface="Poppins"/>
                <a:sym typeface="Poppins"/>
              </a:rPr>
              <a:t>, including icons by </a:t>
            </a:r>
            <a:r>
              <a:rPr lang="en" sz="10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b="1">
                <a:solidFill>
                  <a:schemeClr val="lt1"/>
                </a:solidFill>
                <a:latin typeface="Poppins"/>
                <a:ea typeface="Poppins"/>
                <a:cs typeface="Poppins"/>
                <a:sym typeface="Poppins"/>
              </a:rPr>
              <a:t> </a:t>
            </a:r>
            <a:r>
              <a:rPr lang="en" sz="1000">
                <a:solidFill>
                  <a:schemeClr val="lt1"/>
                </a:solidFill>
                <a:latin typeface="Poppins"/>
                <a:ea typeface="Poppins"/>
                <a:cs typeface="Poppins"/>
                <a:sym typeface="Poppins"/>
              </a:rPr>
              <a:t>and infographics &amp; images by </a:t>
            </a:r>
            <a:r>
              <a:rPr lang="en" sz="1000" b="1">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000" b="1">
              <a:solidFill>
                <a:schemeClr val="lt1"/>
              </a:solidFill>
              <a:latin typeface="Poppins"/>
              <a:ea typeface="Poppins"/>
              <a:cs typeface="Poppins"/>
              <a:sym typeface="Poppins"/>
            </a:endParaRPr>
          </a:p>
        </p:txBody>
      </p:sp>
      <p:pic>
        <p:nvPicPr>
          <p:cNvPr id="224" name="Google Shape;224;p35"/>
          <p:cNvPicPr preferRelativeResize="0"/>
          <p:nvPr/>
        </p:nvPicPr>
        <p:blipFill>
          <a:blip r:embed="rId6">
            <a:alphaModFix amt="52999"/>
          </a:blip>
          <a:stretch>
            <a:fillRect/>
          </a:stretch>
        </p:blipFill>
        <p:spPr>
          <a:xfrm>
            <a:off x="2485850" y="-402171"/>
            <a:ext cx="4172300" cy="3567875"/>
          </a:xfrm>
          <a:prstGeom prst="rect">
            <a:avLst/>
          </a:prstGeom>
          <a:noFill/>
          <a:ln>
            <a:noFill/>
          </a:ln>
        </p:spPr>
      </p:pic>
      <p:sp>
        <p:nvSpPr>
          <p:cNvPr id="225" name="Google Shape;225;p35"/>
          <p:cNvSpPr txBox="1">
            <a:spLocks noGrp="1"/>
          </p:cNvSpPr>
          <p:nvPr>
            <p:ph type="subTitle" idx="1"/>
          </p:nvPr>
        </p:nvSpPr>
        <p:spPr>
          <a:xfrm>
            <a:off x="2663975" y="1442400"/>
            <a:ext cx="3816000" cy="1227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LANK_1_1_1_1_1_1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LANK_1_1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290763" y="2944175"/>
            <a:ext cx="29076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SzPts val="1800"/>
              <a:buFont typeface="Prompt"/>
              <a:buNone/>
              <a:defRPr sz="1800" b="1">
                <a:latin typeface="Prompt"/>
                <a:ea typeface="Prompt"/>
                <a:cs typeface="Prompt"/>
                <a:sym typeface="Prompt"/>
              </a:defRPr>
            </a:lvl2pPr>
            <a:lvl3pPr lvl="2" algn="ctr" rtl="0">
              <a:lnSpc>
                <a:spcPct val="100000"/>
              </a:lnSpc>
              <a:spcBef>
                <a:spcPts val="0"/>
              </a:spcBef>
              <a:spcAft>
                <a:spcPts val="0"/>
              </a:spcAft>
              <a:buSzPts val="1800"/>
              <a:buFont typeface="Prompt"/>
              <a:buNone/>
              <a:defRPr sz="1800" b="1">
                <a:latin typeface="Prompt"/>
                <a:ea typeface="Prompt"/>
                <a:cs typeface="Prompt"/>
                <a:sym typeface="Prompt"/>
              </a:defRPr>
            </a:lvl3pPr>
            <a:lvl4pPr lvl="3" algn="ctr" rtl="0">
              <a:lnSpc>
                <a:spcPct val="100000"/>
              </a:lnSpc>
              <a:spcBef>
                <a:spcPts val="0"/>
              </a:spcBef>
              <a:spcAft>
                <a:spcPts val="0"/>
              </a:spcAft>
              <a:buSzPts val="1800"/>
              <a:buFont typeface="Prompt"/>
              <a:buNone/>
              <a:defRPr sz="1800" b="1">
                <a:latin typeface="Prompt"/>
                <a:ea typeface="Prompt"/>
                <a:cs typeface="Prompt"/>
                <a:sym typeface="Prompt"/>
              </a:defRPr>
            </a:lvl4pPr>
            <a:lvl5pPr lvl="4" algn="ctr" rtl="0">
              <a:lnSpc>
                <a:spcPct val="100000"/>
              </a:lnSpc>
              <a:spcBef>
                <a:spcPts val="0"/>
              </a:spcBef>
              <a:spcAft>
                <a:spcPts val="0"/>
              </a:spcAft>
              <a:buSzPts val="1800"/>
              <a:buFont typeface="Prompt"/>
              <a:buNone/>
              <a:defRPr sz="1800" b="1">
                <a:latin typeface="Prompt"/>
                <a:ea typeface="Prompt"/>
                <a:cs typeface="Prompt"/>
                <a:sym typeface="Prompt"/>
              </a:defRPr>
            </a:lvl5pPr>
            <a:lvl6pPr lvl="5" algn="ctr" rtl="0">
              <a:lnSpc>
                <a:spcPct val="100000"/>
              </a:lnSpc>
              <a:spcBef>
                <a:spcPts val="0"/>
              </a:spcBef>
              <a:spcAft>
                <a:spcPts val="0"/>
              </a:spcAft>
              <a:buSzPts val="1800"/>
              <a:buFont typeface="Prompt"/>
              <a:buNone/>
              <a:defRPr sz="1800" b="1">
                <a:latin typeface="Prompt"/>
                <a:ea typeface="Prompt"/>
                <a:cs typeface="Prompt"/>
                <a:sym typeface="Prompt"/>
              </a:defRPr>
            </a:lvl6pPr>
            <a:lvl7pPr lvl="6" algn="ctr" rtl="0">
              <a:lnSpc>
                <a:spcPct val="100000"/>
              </a:lnSpc>
              <a:spcBef>
                <a:spcPts val="0"/>
              </a:spcBef>
              <a:spcAft>
                <a:spcPts val="0"/>
              </a:spcAft>
              <a:buSzPts val="1800"/>
              <a:buFont typeface="Prompt"/>
              <a:buNone/>
              <a:defRPr sz="1800" b="1">
                <a:latin typeface="Prompt"/>
                <a:ea typeface="Prompt"/>
                <a:cs typeface="Prompt"/>
                <a:sym typeface="Prompt"/>
              </a:defRPr>
            </a:lvl7pPr>
            <a:lvl8pPr lvl="7" algn="ctr" rtl="0">
              <a:lnSpc>
                <a:spcPct val="100000"/>
              </a:lnSpc>
              <a:spcBef>
                <a:spcPts val="0"/>
              </a:spcBef>
              <a:spcAft>
                <a:spcPts val="0"/>
              </a:spcAft>
              <a:buSzPts val="1800"/>
              <a:buFont typeface="Prompt"/>
              <a:buNone/>
              <a:defRPr sz="1800" b="1">
                <a:latin typeface="Prompt"/>
                <a:ea typeface="Prompt"/>
                <a:cs typeface="Prompt"/>
                <a:sym typeface="Prompt"/>
              </a:defRPr>
            </a:lvl8pPr>
            <a:lvl9pPr lvl="8" algn="ctr"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24" name="Google Shape;24;p5"/>
          <p:cNvSpPr txBox="1">
            <a:spLocks noGrp="1"/>
          </p:cNvSpPr>
          <p:nvPr>
            <p:ph type="subTitle" idx="2"/>
          </p:nvPr>
        </p:nvSpPr>
        <p:spPr>
          <a:xfrm>
            <a:off x="4945638" y="2944175"/>
            <a:ext cx="29076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rompt"/>
              <a:buNone/>
              <a:defRPr sz="2200" b="1">
                <a:solidFill>
                  <a:schemeClr val="dk2"/>
                </a:solidFill>
                <a:latin typeface="Kalam"/>
                <a:ea typeface="Kalam"/>
                <a:cs typeface="Kalam"/>
                <a:sym typeface="Kalam"/>
              </a:defRPr>
            </a:lvl1pPr>
            <a:lvl2pPr lvl="1" algn="ctr" rtl="0">
              <a:lnSpc>
                <a:spcPct val="100000"/>
              </a:lnSpc>
              <a:spcBef>
                <a:spcPts val="0"/>
              </a:spcBef>
              <a:spcAft>
                <a:spcPts val="0"/>
              </a:spcAft>
              <a:buSzPts val="1800"/>
              <a:buFont typeface="Prompt"/>
              <a:buNone/>
              <a:defRPr sz="1800" b="1">
                <a:latin typeface="Prompt"/>
                <a:ea typeface="Prompt"/>
                <a:cs typeface="Prompt"/>
                <a:sym typeface="Prompt"/>
              </a:defRPr>
            </a:lvl2pPr>
            <a:lvl3pPr lvl="2" algn="ctr" rtl="0">
              <a:lnSpc>
                <a:spcPct val="100000"/>
              </a:lnSpc>
              <a:spcBef>
                <a:spcPts val="0"/>
              </a:spcBef>
              <a:spcAft>
                <a:spcPts val="0"/>
              </a:spcAft>
              <a:buSzPts val="1800"/>
              <a:buFont typeface="Prompt"/>
              <a:buNone/>
              <a:defRPr sz="1800" b="1">
                <a:latin typeface="Prompt"/>
                <a:ea typeface="Prompt"/>
                <a:cs typeface="Prompt"/>
                <a:sym typeface="Prompt"/>
              </a:defRPr>
            </a:lvl3pPr>
            <a:lvl4pPr lvl="3" algn="ctr" rtl="0">
              <a:lnSpc>
                <a:spcPct val="100000"/>
              </a:lnSpc>
              <a:spcBef>
                <a:spcPts val="0"/>
              </a:spcBef>
              <a:spcAft>
                <a:spcPts val="0"/>
              </a:spcAft>
              <a:buSzPts val="1800"/>
              <a:buFont typeface="Prompt"/>
              <a:buNone/>
              <a:defRPr sz="1800" b="1">
                <a:latin typeface="Prompt"/>
                <a:ea typeface="Prompt"/>
                <a:cs typeface="Prompt"/>
                <a:sym typeface="Prompt"/>
              </a:defRPr>
            </a:lvl4pPr>
            <a:lvl5pPr lvl="4" algn="ctr" rtl="0">
              <a:lnSpc>
                <a:spcPct val="100000"/>
              </a:lnSpc>
              <a:spcBef>
                <a:spcPts val="0"/>
              </a:spcBef>
              <a:spcAft>
                <a:spcPts val="0"/>
              </a:spcAft>
              <a:buSzPts val="1800"/>
              <a:buFont typeface="Prompt"/>
              <a:buNone/>
              <a:defRPr sz="1800" b="1">
                <a:latin typeface="Prompt"/>
                <a:ea typeface="Prompt"/>
                <a:cs typeface="Prompt"/>
                <a:sym typeface="Prompt"/>
              </a:defRPr>
            </a:lvl5pPr>
            <a:lvl6pPr lvl="5" algn="ctr" rtl="0">
              <a:lnSpc>
                <a:spcPct val="100000"/>
              </a:lnSpc>
              <a:spcBef>
                <a:spcPts val="0"/>
              </a:spcBef>
              <a:spcAft>
                <a:spcPts val="0"/>
              </a:spcAft>
              <a:buSzPts val="1800"/>
              <a:buFont typeface="Prompt"/>
              <a:buNone/>
              <a:defRPr sz="1800" b="1">
                <a:latin typeface="Prompt"/>
                <a:ea typeface="Prompt"/>
                <a:cs typeface="Prompt"/>
                <a:sym typeface="Prompt"/>
              </a:defRPr>
            </a:lvl6pPr>
            <a:lvl7pPr lvl="6" algn="ctr" rtl="0">
              <a:lnSpc>
                <a:spcPct val="100000"/>
              </a:lnSpc>
              <a:spcBef>
                <a:spcPts val="0"/>
              </a:spcBef>
              <a:spcAft>
                <a:spcPts val="0"/>
              </a:spcAft>
              <a:buSzPts val="1800"/>
              <a:buFont typeface="Prompt"/>
              <a:buNone/>
              <a:defRPr sz="1800" b="1">
                <a:latin typeface="Prompt"/>
                <a:ea typeface="Prompt"/>
                <a:cs typeface="Prompt"/>
                <a:sym typeface="Prompt"/>
              </a:defRPr>
            </a:lvl7pPr>
            <a:lvl8pPr lvl="7" algn="ctr" rtl="0">
              <a:lnSpc>
                <a:spcPct val="100000"/>
              </a:lnSpc>
              <a:spcBef>
                <a:spcPts val="0"/>
              </a:spcBef>
              <a:spcAft>
                <a:spcPts val="0"/>
              </a:spcAft>
              <a:buSzPts val="1800"/>
              <a:buFont typeface="Prompt"/>
              <a:buNone/>
              <a:defRPr sz="1800" b="1">
                <a:latin typeface="Prompt"/>
                <a:ea typeface="Prompt"/>
                <a:cs typeface="Prompt"/>
                <a:sym typeface="Prompt"/>
              </a:defRPr>
            </a:lvl8pPr>
            <a:lvl9pPr lvl="8" algn="ctr" rtl="0">
              <a:lnSpc>
                <a:spcPct val="100000"/>
              </a:lnSpc>
              <a:spcBef>
                <a:spcPts val="0"/>
              </a:spcBef>
              <a:spcAft>
                <a:spcPts val="0"/>
              </a:spcAft>
              <a:buSzPts val="1800"/>
              <a:buFont typeface="Prompt"/>
              <a:buNone/>
              <a:defRPr sz="1800" b="1">
                <a:latin typeface="Prompt"/>
                <a:ea typeface="Prompt"/>
                <a:cs typeface="Prompt"/>
                <a:sym typeface="Prompt"/>
              </a:defRPr>
            </a:lvl9pPr>
          </a:lstStyle>
          <a:p>
            <a:endParaRPr/>
          </a:p>
        </p:txBody>
      </p:sp>
      <p:sp>
        <p:nvSpPr>
          <p:cNvPr id="25" name="Google Shape;25;p5"/>
          <p:cNvSpPr txBox="1">
            <a:spLocks noGrp="1"/>
          </p:cNvSpPr>
          <p:nvPr>
            <p:ph type="subTitle" idx="3"/>
          </p:nvPr>
        </p:nvSpPr>
        <p:spPr>
          <a:xfrm>
            <a:off x="1290775" y="3406475"/>
            <a:ext cx="2907600" cy="89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945650" y="3406475"/>
            <a:ext cx="2907600" cy="89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920000" y="1574875"/>
            <a:ext cx="4151100" cy="230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2" name="Google Shape;32;p7"/>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3500"/>
              <a:buFont typeface="Prompt"/>
              <a:buNone/>
              <a:defRPr>
                <a:latin typeface="Prompt"/>
                <a:ea typeface="Prompt"/>
                <a:cs typeface="Prompt"/>
                <a:sym typeface="Prompt"/>
              </a:defRPr>
            </a:lvl2pPr>
            <a:lvl3pPr lvl="2" rtl="0">
              <a:spcBef>
                <a:spcPts val="0"/>
              </a:spcBef>
              <a:spcAft>
                <a:spcPts val="0"/>
              </a:spcAft>
              <a:buSzPts val="3500"/>
              <a:buFont typeface="Prompt"/>
              <a:buNone/>
              <a:defRPr>
                <a:latin typeface="Prompt"/>
                <a:ea typeface="Prompt"/>
                <a:cs typeface="Prompt"/>
                <a:sym typeface="Prompt"/>
              </a:defRPr>
            </a:lvl3pPr>
            <a:lvl4pPr lvl="3" rtl="0">
              <a:spcBef>
                <a:spcPts val="0"/>
              </a:spcBef>
              <a:spcAft>
                <a:spcPts val="0"/>
              </a:spcAft>
              <a:buSzPts val="3500"/>
              <a:buFont typeface="Prompt"/>
              <a:buNone/>
              <a:defRPr>
                <a:latin typeface="Prompt"/>
                <a:ea typeface="Prompt"/>
                <a:cs typeface="Prompt"/>
                <a:sym typeface="Prompt"/>
              </a:defRPr>
            </a:lvl4pPr>
            <a:lvl5pPr lvl="4" rtl="0">
              <a:spcBef>
                <a:spcPts val="0"/>
              </a:spcBef>
              <a:spcAft>
                <a:spcPts val="0"/>
              </a:spcAft>
              <a:buSzPts val="3500"/>
              <a:buFont typeface="Prompt"/>
              <a:buNone/>
              <a:defRPr>
                <a:latin typeface="Prompt"/>
                <a:ea typeface="Prompt"/>
                <a:cs typeface="Prompt"/>
                <a:sym typeface="Prompt"/>
              </a:defRPr>
            </a:lvl5pPr>
            <a:lvl6pPr lvl="5" rtl="0">
              <a:spcBef>
                <a:spcPts val="0"/>
              </a:spcBef>
              <a:spcAft>
                <a:spcPts val="0"/>
              </a:spcAft>
              <a:buSzPts val="3500"/>
              <a:buFont typeface="Prompt"/>
              <a:buNone/>
              <a:defRPr>
                <a:latin typeface="Prompt"/>
                <a:ea typeface="Prompt"/>
                <a:cs typeface="Prompt"/>
                <a:sym typeface="Prompt"/>
              </a:defRPr>
            </a:lvl6pPr>
            <a:lvl7pPr lvl="6" rtl="0">
              <a:spcBef>
                <a:spcPts val="0"/>
              </a:spcBef>
              <a:spcAft>
                <a:spcPts val="0"/>
              </a:spcAft>
              <a:buSzPts val="3500"/>
              <a:buFont typeface="Prompt"/>
              <a:buNone/>
              <a:defRPr>
                <a:latin typeface="Prompt"/>
                <a:ea typeface="Prompt"/>
                <a:cs typeface="Prompt"/>
                <a:sym typeface="Prompt"/>
              </a:defRPr>
            </a:lvl7pPr>
            <a:lvl8pPr lvl="7" rtl="0">
              <a:spcBef>
                <a:spcPts val="0"/>
              </a:spcBef>
              <a:spcAft>
                <a:spcPts val="0"/>
              </a:spcAft>
              <a:buSzPts val="3500"/>
              <a:buFont typeface="Prompt"/>
              <a:buNone/>
              <a:defRPr>
                <a:latin typeface="Prompt"/>
                <a:ea typeface="Prompt"/>
                <a:cs typeface="Prompt"/>
                <a:sym typeface="Prompt"/>
              </a:defRPr>
            </a:lvl8pPr>
            <a:lvl9pPr lvl="8" rtl="0">
              <a:spcBef>
                <a:spcPts val="0"/>
              </a:spcBef>
              <a:spcAft>
                <a:spcPts val="0"/>
              </a:spcAft>
              <a:buSzPts val="3500"/>
              <a:buFont typeface="Prompt"/>
              <a:buNone/>
              <a:defRPr>
                <a:latin typeface="Prompt"/>
                <a:ea typeface="Prompt"/>
                <a:cs typeface="Prompt"/>
                <a:sym typeface="Promp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1826550" y="1034775"/>
            <a:ext cx="5490900" cy="18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37" name="Google Shape;37;p9"/>
          <p:cNvPicPr preferRelativeResize="0"/>
          <p:nvPr/>
        </p:nvPicPr>
        <p:blipFill rotWithShape="1">
          <a:blip r:embed="rId3">
            <a:alphaModFix amt="60000"/>
          </a:blip>
          <a:srcRect b="10929"/>
          <a:stretch/>
        </p:blipFill>
        <p:spPr>
          <a:xfrm>
            <a:off x="3302150" y="-237825"/>
            <a:ext cx="2539800" cy="3479850"/>
          </a:xfrm>
          <a:prstGeom prst="rect">
            <a:avLst/>
          </a:prstGeom>
          <a:noFill/>
          <a:ln>
            <a:noFill/>
          </a:ln>
        </p:spPr>
      </p:pic>
      <p:sp>
        <p:nvSpPr>
          <p:cNvPr id="38" name="Google Shape;38;p9"/>
          <p:cNvSpPr txBox="1">
            <a:spLocks noGrp="1"/>
          </p:cNvSpPr>
          <p:nvPr>
            <p:ph type="subTitle" idx="1"/>
          </p:nvPr>
        </p:nvSpPr>
        <p:spPr>
          <a:xfrm>
            <a:off x="2337450" y="3192275"/>
            <a:ext cx="4468800" cy="49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977575" y="3988475"/>
            <a:ext cx="71889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Kalam"/>
              <a:buNone/>
              <a:defRPr sz="3200" b="1">
                <a:solidFill>
                  <a:schemeClr val="lt1"/>
                </a:solidFill>
                <a:latin typeface="Kalam"/>
                <a:ea typeface="Kalam"/>
                <a:cs typeface="Kalam"/>
                <a:sym typeface="Kala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rtl="0">
              <a:lnSpc>
                <a:spcPct val="100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rtl="0">
              <a:lnSpc>
                <a:spcPct val="100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3.xml"/><Relationship Id="rId5" Type="http://schemas.openxmlformats.org/officeDocument/2006/relationships/image" Target="../media/image31.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9.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6.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5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5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7.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p:nvPr/>
        </p:nvSpPr>
        <p:spPr>
          <a:xfrm>
            <a:off x="2285900" y="2353175"/>
            <a:ext cx="4572000" cy="393600"/>
          </a:xfrm>
          <a:prstGeom prst="roundRect">
            <a:avLst>
              <a:gd name="adj" fmla="val 5000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txBox="1">
            <a:spLocks noGrp="1"/>
          </p:cNvSpPr>
          <p:nvPr>
            <p:ph type="ctrTitle"/>
          </p:nvPr>
        </p:nvSpPr>
        <p:spPr>
          <a:xfrm>
            <a:off x="977800" y="160725"/>
            <a:ext cx="6737400" cy="21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acifico"/>
                <a:ea typeface="Pacifico"/>
                <a:cs typeface="Pacifico"/>
                <a:sym typeface="Pacifico"/>
              </a:rPr>
              <a:t>Eurovision </a:t>
            </a:r>
            <a:br>
              <a:rPr lang="en" dirty="0">
                <a:solidFill>
                  <a:schemeClr val="accent1"/>
                </a:solidFill>
                <a:latin typeface="Pacifico"/>
                <a:ea typeface="Pacifico"/>
                <a:cs typeface="Pacifico"/>
                <a:sym typeface="Pacifico"/>
              </a:rPr>
            </a:br>
            <a:r>
              <a:rPr lang="en" sz="6100" dirty="0">
                <a:solidFill>
                  <a:schemeClr val="dk2"/>
                </a:solidFill>
                <a:latin typeface="Pacifico"/>
                <a:ea typeface="Pacifico"/>
                <a:cs typeface="Pacifico"/>
                <a:sym typeface="Pacifico"/>
              </a:rPr>
              <a:t>Song Contest</a:t>
            </a:r>
            <a:r>
              <a:rPr lang="en" sz="6100" dirty="0">
                <a:solidFill>
                  <a:schemeClr val="accent6"/>
                </a:solidFill>
                <a:latin typeface="Pacifico"/>
                <a:ea typeface="Pacifico"/>
                <a:cs typeface="Pacifico"/>
                <a:sym typeface="Pacifico"/>
              </a:rPr>
              <a:t> </a:t>
            </a:r>
            <a:endParaRPr dirty="0">
              <a:latin typeface="Pacifico"/>
              <a:ea typeface="Pacifico"/>
              <a:cs typeface="Pacifico"/>
              <a:sym typeface="Pacifico"/>
            </a:endParaRPr>
          </a:p>
        </p:txBody>
      </p:sp>
      <p:sp>
        <p:nvSpPr>
          <p:cNvPr id="234" name="Google Shape;234;p38"/>
          <p:cNvSpPr txBox="1">
            <a:spLocks noGrp="1"/>
          </p:cNvSpPr>
          <p:nvPr>
            <p:ph type="subTitle" idx="1"/>
          </p:nvPr>
        </p:nvSpPr>
        <p:spPr>
          <a:xfrm>
            <a:off x="2571750" y="2353175"/>
            <a:ext cx="39648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United by music</a:t>
            </a:r>
            <a:endParaRPr sz="2000" b="1" dirty="0"/>
          </a:p>
        </p:txBody>
      </p:sp>
      <p:grpSp>
        <p:nvGrpSpPr>
          <p:cNvPr id="235" name="Google Shape;235;p38"/>
          <p:cNvGrpSpPr/>
          <p:nvPr/>
        </p:nvGrpSpPr>
        <p:grpSpPr>
          <a:xfrm>
            <a:off x="221316" y="603585"/>
            <a:ext cx="1484862" cy="1526867"/>
            <a:chOff x="234166" y="715273"/>
            <a:chExt cx="1484862" cy="1526867"/>
          </a:xfrm>
        </p:grpSpPr>
        <p:grpSp>
          <p:nvGrpSpPr>
            <p:cNvPr id="236" name="Google Shape;236;p38"/>
            <p:cNvGrpSpPr/>
            <p:nvPr/>
          </p:nvGrpSpPr>
          <p:grpSpPr>
            <a:xfrm rot="-1664763">
              <a:off x="814887" y="849991"/>
              <a:ext cx="769011" cy="770490"/>
              <a:chOff x="3949250" y="1525675"/>
              <a:chExt cx="268700" cy="269200"/>
            </a:xfrm>
          </p:grpSpPr>
          <p:sp>
            <p:nvSpPr>
              <p:cNvPr id="237" name="Google Shape;237;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38"/>
            <p:cNvGrpSpPr/>
            <p:nvPr/>
          </p:nvGrpSpPr>
          <p:grpSpPr>
            <a:xfrm rot="-1664616">
              <a:off x="310030" y="1453868"/>
              <a:ext cx="431753" cy="432556"/>
              <a:chOff x="3949250" y="1525675"/>
              <a:chExt cx="268700" cy="269200"/>
            </a:xfrm>
          </p:grpSpPr>
          <p:sp>
            <p:nvSpPr>
              <p:cNvPr id="241" name="Google Shape;241;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8"/>
            <p:cNvGrpSpPr/>
            <p:nvPr/>
          </p:nvGrpSpPr>
          <p:grpSpPr>
            <a:xfrm rot="-1664645">
              <a:off x="951886" y="1762662"/>
              <a:ext cx="233016" cy="233449"/>
              <a:chOff x="3949250" y="1525675"/>
              <a:chExt cx="268700" cy="269200"/>
            </a:xfrm>
          </p:grpSpPr>
          <p:sp>
            <p:nvSpPr>
              <p:cNvPr id="245" name="Google Shape;245;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8"/>
            <p:cNvGrpSpPr/>
            <p:nvPr/>
          </p:nvGrpSpPr>
          <p:grpSpPr>
            <a:xfrm rot="-1664407">
              <a:off x="639225" y="2063509"/>
              <a:ext cx="151766" cy="152048"/>
              <a:chOff x="3949250" y="1525675"/>
              <a:chExt cx="268700" cy="269200"/>
            </a:xfrm>
          </p:grpSpPr>
          <p:sp>
            <p:nvSpPr>
              <p:cNvPr id="249" name="Google Shape;249;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38"/>
          <p:cNvGrpSpPr/>
          <p:nvPr/>
        </p:nvGrpSpPr>
        <p:grpSpPr>
          <a:xfrm>
            <a:off x="7497466" y="603585"/>
            <a:ext cx="1484862" cy="1526867"/>
            <a:chOff x="7510316" y="906698"/>
            <a:chExt cx="1484862" cy="1526867"/>
          </a:xfrm>
        </p:grpSpPr>
        <p:grpSp>
          <p:nvGrpSpPr>
            <p:cNvPr id="253" name="Google Shape;253;p38"/>
            <p:cNvGrpSpPr/>
            <p:nvPr/>
          </p:nvGrpSpPr>
          <p:grpSpPr>
            <a:xfrm rot="1664763" flipH="1">
              <a:off x="7645447" y="1041416"/>
              <a:ext cx="769011" cy="770490"/>
              <a:chOff x="3949250" y="1525675"/>
              <a:chExt cx="268700" cy="269200"/>
            </a:xfrm>
          </p:grpSpPr>
          <p:sp>
            <p:nvSpPr>
              <p:cNvPr id="254" name="Google Shape;254;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8"/>
            <p:cNvGrpSpPr/>
            <p:nvPr/>
          </p:nvGrpSpPr>
          <p:grpSpPr>
            <a:xfrm rot="1664616" flipH="1">
              <a:off x="8487562" y="1645293"/>
              <a:ext cx="431753" cy="432556"/>
              <a:chOff x="3949250" y="1525675"/>
              <a:chExt cx="268700" cy="269200"/>
            </a:xfrm>
          </p:grpSpPr>
          <p:sp>
            <p:nvSpPr>
              <p:cNvPr id="258" name="Google Shape;258;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8"/>
            <p:cNvGrpSpPr/>
            <p:nvPr/>
          </p:nvGrpSpPr>
          <p:grpSpPr>
            <a:xfrm rot="1664645" flipH="1">
              <a:off x="8044443" y="1954087"/>
              <a:ext cx="233016" cy="233449"/>
              <a:chOff x="3949250" y="1525675"/>
              <a:chExt cx="268700" cy="269200"/>
            </a:xfrm>
          </p:grpSpPr>
          <p:sp>
            <p:nvSpPr>
              <p:cNvPr id="262" name="Google Shape;262;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8"/>
            <p:cNvGrpSpPr/>
            <p:nvPr/>
          </p:nvGrpSpPr>
          <p:grpSpPr>
            <a:xfrm rot="1664407" flipH="1">
              <a:off x="8438354" y="2254934"/>
              <a:ext cx="151766" cy="152048"/>
              <a:chOff x="3949250" y="1525675"/>
              <a:chExt cx="268700" cy="269200"/>
            </a:xfrm>
          </p:grpSpPr>
          <p:sp>
            <p:nvSpPr>
              <p:cNvPr id="266" name="Google Shape;266;p3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9" name="Google Shape;269;p38"/>
          <p:cNvPicPr preferRelativeResize="0"/>
          <p:nvPr/>
        </p:nvPicPr>
        <p:blipFill rotWithShape="1">
          <a:blip r:embed="rId3">
            <a:alphaModFix/>
          </a:blip>
          <a:srcRect l="9855" r="46499" b="29547"/>
          <a:stretch/>
        </p:blipFill>
        <p:spPr>
          <a:xfrm>
            <a:off x="4026463" y="2969500"/>
            <a:ext cx="1091226" cy="2174000"/>
          </a:xfrm>
          <a:prstGeom prst="rect">
            <a:avLst/>
          </a:prstGeom>
          <a:noFill/>
          <a:ln>
            <a:noFill/>
          </a:ln>
          <a:effectLst>
            <a:outerShdw blurRad="57150" dist="19050" dir="5400000" algn="bl" rotWithShape="0">
              <a:srgbClr val="000000">
                <a:alpha val="92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2000"/>
                                        <p:tgtEl>
                                          <p:spTgt spid="233"/>
                                        </p:tgtEl>
                                      </p:cBhvr>
                                    </p:animEffect>
                                    <p:anim calcmode="lin" valueType="num">
                                      <p:cBhvr>
                                        <p:cTn id="8" dur="2000" fill="hold"/>
                                        <p:tgtEl>
                                          <p:spTgt spid="233"/>
                                        </p:tgtEl>
                                        <p:attrNameLst>
                                          <p:attrName>ppt_w</p:attrName>
                                        </p:attrNameLst>
                                      </p:cBhvr>
                                      <p:tavLst>
                                        <p:tav tm="0" fmla="#ppt_w*sin(2.5*pi*$)">
                                          <p:val>
                                            <p:fltVal val="0"/>
                                          </p:val>
                                        </p:tav>
                                        <p:tav tm="100000">
                                          <p:val>
                                            <p:fltVal val="1"/>
                                          </p:val>
                                        </p:tav>
                                      </p:tavLst>
                                    </p:anim>
                                    <p:anim calcmode="lin" valueType="num">
                                      <p:cBhvr>
                                        <p:cTn id="9" dur="2000" fill="hold"/>
                                        <p:tgtEl>
                                          <p:spTgt spid="23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37" fill="hold" grpId="0" nodeType="afterEffect">
                                  <p:stCondLst>
                                    <p:cond delay="0"/>
                                  </p:stCondLst>
                                  <p:childTnLst>
                                    <p:set>
                                      <p:cBhvr>
                                        <p:cTn id="12" dur="1" fill="hold">
                                          <p:stCondLst>
                                            <p:cond delay="0"/>
                                          </p:stCondLst>
                                        </p:cTn>
                                        <p:tgtEl>
                                          <p:spTgt spid="234">
                                            <p:txEl>
                                              <p:pRg st="0" end="0"/>
                                            </p:txEl>
                                          </p:spTgt>
                                        </p:tgtEl>
                                        <p:attrNameLst>
                                          <p:attrName>style.visibility</p:attrName>
                                        </p:attrNameLst>
                                      </p:cBhvr>
                                      <p:to>
                                        <p:strVal val="visible"/>
                                      </p:to>
                                    </p:set>
                                    <p:animEffect transition="in" filter="barn(outVertical)">
                                      <p:cBhvr>
                                        <p:cTn id="13" dur="500"/>
                                        <p:tgtEl>
                                          <p:spTgt spid="234">
                                            <p:txEl>
                                              <p:pRg st="0" end="0"/>
                                            </p:txEl>
                                          </p:spTgt>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barn(outVertical)">
                                      <p:cBhvr>
                                        <p:cTn id="16" dur="500"/>
                                        <p:tgtEl>
                                          <p:spTgt spid="232"/>
                                        </p:tgtEl>
                                      </p:cBhvr>
                                    </p:animEffect>
                                  </p:childTnLst>
                                </p:cTn>
                              </p:par>
                            </p:childTnLst>
                          </p:cTn>
                        </p:par>
                        <p:par>
                          <p:cTn id="17" fill="hold">
                            <p:stCondLst>
                              <p:cond delay="2500"/>
                            </p:stCondLst>
                            <p:childTnLst>
                              <p:par>
                                <p:cTn id="18" presetID="42" presetClass="entr" presetSubtype="0" fill="hold" nodeType="afterEffect">
                                  <p:stCondLst>
                                    <p:cond delay="0"/>
                                  </p:stCondLst>
                                  <p:childTnLst>
                                    <p:set>
                                      <p:cBhvr>
                                        <p:cTn id="19" dur="1" fill="hold">
                                          <p:stCondLst>
                                            <p:cond delay="0"/>
                                          </p:stCondLst>
                                        </p:cTn>
                                        <p:tgtEl>
                                          <p:spTgt spid="269"/>
                                        </p:tgtEl>
                                        <p:attrNameLst>
                                          <p:attrName>style.visibility</p:attrName>
                                        </p:attrNameLst>
                                      </p:cBhvr>
                                      <p:to>
                                        <p:strVal val="visible"/>
                                      </p:to>
                                    </p:set>
                                    <p:animEffect transition="in" filter="fade">
                                      <p:cBhvr>
                                        <p:cTn id="20" dur="1500"/>
                                        <p:tgtEl>
                                          <p:spTgt spid="269"/>
                                        </p:tgtEl>
                                      </p:cBhvr>
                                    </p:animEffect>
                                    <p:anim calcmode="lin" valueType="num">
                                      <p:cBhvr>
                                        <p:cTn id="21" dur="1500" fill="hold"/>
                                        <p:tgtEl>
                                          <p:spTgt spid="269"/>
                                        </p:tgtEl>
                                        <p:attrNameLst>
                                          <p:attrName>ppt_x</p:attrName>
                                        </p:attrNameLst>
                                      </p:cBhvr>
                                      <p:tavLst>
                                        <p:tav tm="0">
                                          <p:val>
                                            <p:strVal val="#ppt_x"/>
                                          </p:val>
                                        </p:tav>
                                        <p:tav tm="100000">
                                          <p:val>
                                            <p:strVal val="#ppt_x"/>
                                          </p:val>
                                        </p:tav>
                                      </p:tavLst>
                                    </p:anim>
                                    <p:anim calcmode="lin" valueType="num">
                                      <p:cBhvr>
                                        <p:cTn id="22" dur="1500" fill="hold"/>
                                        <p:tgtEl>
                                          <p:spTgt spid="2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3" grpId="0"/>
      <p:bldP spid="23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45"/>
          <p:cNvGrpSpPr/>
          <p:nvPr/>
        </p:nvGrpSpPr>
        <p:grpSpPr>
          <a:xfrm>
            <a:off x="332831" y="589123"/>
            <a:ext cx="1484862" cy="1526867"/>
            <a:chOff x="234166" y="715273"/>
            <a:chExt cx="1484862" cy="1526867"/>
          </a:xfrm>
        </p:grpSpPr>
        <p:grpSp>
          <p:nvGrpSpPr>
            <p:cNvPr id="390" name="Google Shape;390;p45"/>
            <p:cNvGrpSpPr/>
            <p:nvPr/>
          </p:nvGrpSpPr>
          <p:grpSpPr>
            <a:xfrm rot="-1664763">
              <a:off x="814887" y="849991"/>
              <a:ext cx="769011" cy="770490"/>
              <a:chOff x="3949250" y="1525675"/>
              <a:chExt cx="268700" cy="269200"/>
            </a:xfrm>
          </p:grpSpPr>
          <p:sp>
            <p:nvSpPr>
              <p:cNvPr id="391" name="Google Shape;391;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5"/>
            <p:cNvGrpSpPr/>
            <p:nvPr/>
          </p:nvGrpSpPr>
          <p:grpSpPr>
            <a:xfrm rot="-1664616">
              <a:off x="310030" y="1453868"/>
              <a:ext cx="431753" cy="432556"/>
              <a:chOff x="3949250" y="1525675"/>
              <a:chExt cx="268700" cy="269200"/>
            </a:xfrm>
          </p:grpSpPr>
          <p:sp>
            <p:nvSpPr>
              <p:cNvPr id="395" name="Google Shape;395;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5"/>
            <p:cNvGrpSpPr/>
            <p:nvPr/>
          </p:nvGrpSpPr>
          <p:grpSpPr>
            <a:xfrm rot="-1664645">
              <a:off x="951886" y="1762662"/>
              <a:ext cx="233016" cy="233449"/>
              <a:chOff x="3949250" y="1525675"/>
              <a:chExt cx="268700" cy="269200"/>
            </a:xfrm>
          </p:grpSpPr>
          <p:sp>
            <p:nvSpPr>
              <p:cNvPr id="399" name="Google Shape;399;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5"/>
            <p:cNvGrpSpPr/>
            <p:nvPr/>
          </p:nvGrpSpPr>
          <p:grpSpPr>
            <a:xfrm rot="-1664407">
              <a:off x="639225" y="2063509"/>
              <a:ext cx="151766" cy="152048"/>
              <a:chOff x="3949250" y="1525675"/>
              <a:chExt cx="268700" cy="269200"/>
            </a:xfrm>
          </p:grpSpPr>
          <p:sp>
            <p:nvSpPr>
              <p:cNvPr id="403" name="Google Shape;403;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 name="Google Shape;406;p45"/>
          <p:cNvGrpSpPr/>
          <p:nvPr/>
        </p:nvGrpSpPr>
        <p:grpSpPr>
          <a:xfrm rot="10800000">
            <a:off x="7326306" y="1899510"/>
            <a:ext cx="1484862" cy="1526867"/>
            <a:chOff x="234166" y="715273"/>
            <a:chExt cx="1484862" cy="1526867"/>
          </a:xfrm>
        </p:grpSpPr>
        <p:grpSp>
          <p:nvGrpSpPr>
            <p:cNvPr id="407" name="Google Shape;407;p45"/>
            <p:cNvGrpSpPr/>
            <p:nvPr/>
          </p:nvGrpSpPr>
          <p:grpSpPr>
            <a:xfrm rot="-1664763">
              <a:off x="814887" y="849991"/>
              <a:ext cx="769011" cy="770490"/>
              <a:chOff x="3949250" y="1525675"/>
              <a:chExt cx="268700" cy="269200"/>
            </a:xfrm>
          </p:grpSpPr>
          <p:sp>
            <p:nvSpPr>
              <p:cNvPr id="408" name="Google Shape;408;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45"/>
            <p:cNvGrpSpPr/>
            <p:nvPr/>
          </p:nvGrpSpPr>
          <p:grpSpPr>
            <a:xfrm rot="-1664616">
              <a:off x="310030" y="1453868"/>
              <a:ext cx="431753" cy="432556"/>
              <a:chOff x="3949250" y="1525675"/>
              <a:chExt cx="268700" cy="269200"/>
            </a:xfrm>
          </p:grpSpPr>
          <p:sp>
            <p:nvSpPr>
              <p:cNvPr id="412" name="Google Shape;412;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5"/>
            <p:cNvGrpSpPr/>
            <p:nvPr/>
          </p:nvGrpSpPr>
          <p:grpSpPr>
            <a:xfrm rot="-1664645">
              <a:off x="951886" y="1762662"/>
              <a:ext cx="233016" cy="233449"/>
              <a:chOff x="3949250" y="1525675"/>
              <a:chExt cx="268700" cy="269200"/>
            </a:xfrm>
          </p:grpSpPr>
          <p:sp>
            <p:nvSpPr>
              <p:cNvPr id="416" name="Google Shape;416;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45"/>
            <p:cNvGrpSpPr/>
            <p:nvPr/>
          </p:nvGrpSpPr>
          <p:grpSpPr>
            <a:xfrm rot="-1664407">
              <a:off x="639225" y="2063509"/>
              <a:ext cx="151766" cy="152048"/>
              <a:chOff x="3949250" y="1525675"/>
              <a:chExt cx="268700" cy="269200"/>
            </a:xfrm>
          </p:grpSpPr>
          <p:sp>
            <p:nvSpPr>
              <p:cNvPr id="420" name="Google Shape;420;p45"/>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23" name="Google Shape;423;p45"/>
          <p:cNvPicPr preferRelativeResize="0"/>
          <p:nvPr/>
        </p:nvPicPr>
        <p:blipFill>
          <a:blip r:embed="rId3">
            <a:alphaModFix/>
          </a:blip>
          <a:stretch>
            <a:fillRect/>
          </a:stretch>
        </p:blipFill>
        <p:spPr>
          <a:xfrm>
            <a:off x="1248249" y="363837"/>
            <a:ext cx="2000952" cy="1825073"/>
          </a:xfrm>
          <a:prstGeom prst="rect">
            <a:avLst/>
          </a:prstGeom>
          <a:noFill/>
          <a:ln>
            <a:noFill/>
          </a:ln>
        </p:spPr>
      </p:pic>
      <p:pic>
        <p:nvPicPr>
          <p:cNvPr id="424" name="Google Shape;424;p45"/>
          <p:cNvPicPr preferRelativeResize="0"/>
          <p:nvPr/>
        </p:nvPicPr>
        <p:blipFill>
          <a:blip r:embed="rId4">
            <a:alphaModFix/>
          </a:blip>
          <a:stretch>
            <a:fillRect/>
          </a:stretch>
        </p:blipFill>
        <p:spPr>
          <a:xfrm>
            <a:off x="5531703" y="512936"/>
            <a:ext cx="3359147" cy="1526875"/>
          </a:xfrm>
          <a:prstGeom prst="rect">
            <a:avLst/>
          </a:prstGeom>
          <a:noFill/>
          <a:ln>
            <a:noFill/>
          </a:ln>
        </p:spPr>
      </p:pic>
      <p:grpSp>
        <p:nvGrpSpPr>
          <p:cNvPr id="425" name="Google Shape;425;p45"/>
          <p:cNvGrpSpPr/>
          <p:nvPr/>
        </p:nvGrpSpPr>
        <p:grpSpPr>
          <a:xfrm>
            <a:off x="3376500" y="2408000"/>
            <a:ext cx="2086197" cy="899275"/>
            <a:chOff x="3528900" y="2336000"/>
            <a:chExt cx="2086197" cy="899275"/>
          </a:xfrm>
        </p:grpSpPr>
        <p:pic>
          <p:nvPicPr>
            <p:cNvPr id="426" name="Google Shape;426;p45"/>
            <p:cNvPicPr preferRelativeResize="0"/>
            <p:nvPr/>
          </p:nvPicPr>
          <p:blipFill>
            <a:blip r:embed="rId5">
              <a:alphaModFix/>
            </a:blip>
            <a:stretch>
              <a:fillRect/>
            </a:stretch>
          </p:blipFill>
          <p:spPr>
            <a:xfrm>
              <a:off x="4605846" y="2336000"/>
              <a:ext cx="1009252" cy="815550"/>
            </a:xfrm>
            <a:prstGeom prst="rect">
              <a:avLst/>
            </a:prstGeom>
            <a:noFill/>
            <a:ln>
              <a:noFill/>
            </a:ln>
          </p:spPr>
        </p:pic>
        <p:pic>
          <p:nvPicPr>
            <p:cNvPr id="427" name="Google Shape;427;p45"/>
            <p:cNvPicPr preferRelativeResize="0"/>
            <p:nvPr/>
          </p:nvPicPr>
          <p:blipFill>
            <a:blip r:embed="rId6">
              <a:alphaModFix/>
            </a:blip>
            <a:stretch>
              <a:fillRect/>
            </a:stretch>
          </p:blipFill>
          <p:spPr>
            <a:xfrm>
              <a:off x="3528900" y="2336000"/>
              <a:ext cx="1274301" cy="815551"/>
            </a:xfrm>
            <a:prstGeom prst="rect">
              <a:avLst/>
            </a:prstGeom>
            <a:noFill/>
            <a:ln>
              <a:noFill/>
            </a:ln>
          </p:spPr>
        </p:pic>
        <p:sp>
          <p:nvSpPr>
            <p:cNvPr id="428" name="Google Shape;428;p45"/>
            <p:cNvSpPr txBox="1"/>
            <p:nvPr/>
          </p:nvSpPr>
          <p:spPr>
            <a:xfrm>
              <a:off x="4822475" y="2850375"/>
              <a:ext cx="57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Poppins"/>
                  <a:ea typeface="Poppins"/>
                  <a:cs typeface="Poppins"/>
                  <a:sym typeface="Poppins"/>
                </a:rPr>
                <a:t>bs4</a:t>
              </a:r>
              <a:endParaRPr sz="1300" b="1">
                <a:latin typeface="Poppins"/>
                <a:ea typeface="Poppins"/>
                <a:cs typeface="Poppins"/>
                <a:sym typeface="Poppins"/>
              </a:endParaRPr>
            </a:p>
          </p:txBody>
        </p:sp>
      </p:grpSp>
      <p:pic>
        <p:nvPicPr>
          <p:cNvPr id="429" name="Google Shape;429;p45"/>
          <p:cNvPicPr preferRelativeResize="0"/>
          <p:nvPr/>
        </p:nvPicPr>
        <p:blipFill>
          <a:blip r:embed="rId7">
            <a:alphaModFix/>
          </a:blip>
          <a:stretch>
            <a:fillRect/>
          </a:stretch>
        </p:blipFill>
        <p:spPr>
          <a:xfrm>
            <a:off x="3923675" y="3872000"/>
            <a:ext cx="1183750" cy="1183750"/>
          </a:xfrm>
          <a:prstGeom prst="rect">
            <a:avLst/>
          </a:prstGeom>
          <a:noFill/>
          <a:ln>
            <a:noFill/>
          </a:ln>
        </p:spPr>
      </p:pic>
      <p:sp>
        <p:nvSpPr>
          <p:cNvPr id="430" name="Google Shape;430;p45"/>
          <p:cNvSpPr/>
          <p:nvPr/>
        </p:nvSpPr>
        <p:spPr>
          <a:xfrm>
            <a:off x="3038400" y="3214700"/>
            <a:ext cx="2424300" cy="11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4338700" y="3214700"/>
            <a:ext cx="353700" cy="6573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rot="5400000">
            <a:off x="3482586" y="987168"/>
            <a:ext cx="1230116" cy="1393931"/>
          </a:xfrm>
          <a:prstGeom prst="bentArrow">
            <a:avLst>
              <a:gd name="adj1" fmla="val 21302"/>
              <a:gd name="adj2" fmla="val 25000"/>
              <a:gd name="adj3" fmla="val 27132"/>
              <a:gd name="adj4" fmla="val 4375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flipH="1" flipV="1">
            <a:off x="5614178" y="1872731"/>
            <a:ext cx="1037100" cy="2742720"/>
          </a:xfrm>
          <a:prstGeom prst="bentArrow">
            <a:avLst>
              <a:gd name="adj1" fmla="val 25000"/>
              <a:gd name="adj2" fmla="val 25000"/>
              <a:gd name="adj3" fmla="val 25000"/>
              <a:gd name="adj4" fmla="val 4375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50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anim calcmode="lin" valueType="num">
                                      <p:cBhvr>
                                        <p:cTn id="8" dur="1000" fill="hold"/>
                                        <p:tgtEl>
                                          <p:spTgt spid="423"/>
                                        </p:tgtEl>
                                        <p:attrNameLst>
                                          <p:attrName>ppt_x</p:attrName>
                                        </p:attrNameLst>
                                      </p:cBhvr>
                                      <p:tavLst>
                                        <p:tav tm="0">
                                          <p:val>
                                            <p:strVal val="#ppt_x"/>
                                          </p:val>
                                        </p:tav>
                                        <p:tav tm="100000">
                                          <p:val>
                                            <p:strVal val="#ppt_x"/>
                                          </p:val>
                                        </p:tav>
                                      </p:tavLst>
                                    </p:anim>
                                    <p:anim calcmode="lin" valueType="num">
                                      <p:cBhvr>
                                        <p:cTn id="9" dur="1000" fill="hold"/>
                                        <p:tgtEl>
                                          <p:spTgt spid="42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424"/>
                                        </p:tgtEl>
                                        <p:attrNameLst>
                                          <p:attrName>style.visibility</p:attrName>
                                        </p:attrNameLst>
                                      </p:cBhvr>
                                      <p:to>
                                        <p:strVal val="visible"/>
                                      </p:to>
                                    </p:set>
                                    <p:animEffect transition="in" filter="fade">
                                      <p:cBhvr>
                                        <p:cTn id="12" dur="1000"/>
                                        <p:tgtEl>
                                          <p:spTgt spid="424"/>
                                        </p:tgtEl>
                                      </p:cBhvr>
                                    </p:animEffect>
                                    <p:anim calcmode="lin" valueType="num">
                                      <p:cBhvr>
                                        <p:cTn id="13" dur="1000" fill="hold"/>
                                        <p:tgtEl>
                                          <p:spTgt spid="424"/>
                                        </p:tgtEl>
                                        <p:attrNameLst>
                                          <p:attrName>ppt_x</p:attrName>
                                        </p:attrNameLst>
                                      </p:cBhvr>
                                      <p:tavLst>
                                        <p:tav tm="0">
                                          <p:val>
                                            <p:strVal val="#ppt_x"/>
                                          </p:val>
                                        </p:tav>
                                        <p:tav tm="100000">
                                          <p:val>
                                            <p:strVal val="#ppt_x"/>
                                          </p:val>
                                        </p:tav>
                                      </p:tavLst>
                                    </p:anim>
                                    <p:anim calcmode="lin" valueType="num">
                                      <p:cBhvr>
                                        <p:cTn id="14" dur="10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anim calcmode="lin" valueType="num">
                                      <p:cBhvr additive="base">
                                        <p:cTn id="19" dur="500" fill="hold"/>
                                        <p:tgtEl>
                                          <p:spTgt spid="432"/>
                                        </p:tgtEl>
                                        <p:attrNameLst>
                                          <p:attrName>ppt_x</p:attrName>
                                        </p:attrNameLst>
                                      </p:cBhvr>
                                      <p:tavLst>
                                        <p:tav tm="0">
                                          <p:val>
                                            <p:strVal val="#ppt_x"/>
                                          </p:val>
                                        </p:tav>
                                        <p:tav tm="100000">
                                          <p:val>
                                            <p:strVal val="#ppt_x"/>
                                          </p:val>
                                        </p:tav>
                                      </p:tavLst>
                                    </p:anim>
                                    <p:anim calcmode="lin" valueType="num">
                                      <p:cBhvr additive="base">
                                        <p:cTn id="20" dur="500" fill="hold"/>
                                        <p:tgtEl>
                                          <p:spTgt spid="432"/>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25"/>
                                        </p:tgtEl>
                                        <p:attrNameLst>
                                          <p:attrName>style.visibility</p:attrName>
                                        </p:attrNameLst>
                                      </p:cBhvr>
                                      <p:to>
                                        <p:strVal val="visible"/>
                                      </p:to>
                                    </p:set>
                                    <p:anim calcmode="lin" valueType="num">
                                      <p:cBhvr additive="base">
                                        <p:cTn id="23" dur="500" fill="hold"/>
                                        <p:tgtEl>
                                          <p:spTgt spid="425"/>
                                        </p:tgtEl>
                                        <p:attrNameLst>
                                          <p:attrName>ppt_x</p:attrName>
                                        </p:attrNameLst>
                                      </p:cBhvr>
                                      <p:tavLst>
                                        <p:tav tm="0">
                                          <p:val>
                                            <p:strVal val="#ppt_x"/>
                                          </p:val>
                                        </p:tav>
                                        <p:tav tm="100000">
                                          <p:val>
                                            <p:strVal val="#ppt_x"/>
                                          </p:val>
                                        </p:tav>
                                      </p:tavLst>
                                    </p:anim>
                                    <p:anim calcmode="lin" valueType="num">
                                      <p:cBhvr additive="base">
                                        <p:cTn id="24" dur="500" fill="hold"/>
                                        <p:tgtEl>
                                          <p:spTgt spid="4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1"/>
                                        </p:tgtEl>
                                        <p:attrNameLst>
                                          <p:attrName>style.visibility</p:attrName>
                                        </p:attrNameLst>
                                      </p:cBhvr>
                                      <p:to>
                                        <p:strVal val="visible"/>
                                      </p:to>
                                    </p:set>
                                    <p:anim calcmode="lin" valueType="num">
                                      <p:cBhvr additive="base">
                                        <p:cTn id="29" dur="500" fill="hold"/>
                                        <p:tgtEl>
                                          <p:spTgt spid="431"/>
                                        </p:tgtEl>
                                        <p:attrNameLst>
                                          <p:attrName>ppt_x</p:attrName>
                                        </p:attrNameLst>
                                      </p:cBhvr>
                                      <p:tavLst>
                                        <p:tav tm="0">
                                          <p:val>
                                            <p:strVal val="#ppt_x"/>
                                          </p:val>
                                        </p:tav>
                                        <p:tav tm="100000">
                                          <p:val>
                                            <p:strVal val="#ppt_x"/>
                                          </p:val>
                                        </p:tav>
                                      </p:tavLst>
                                    </p:anim>
                                    <p:anim calcmode="lin" valueType="num">
                                      <p:cBhvr additive="base">
                                        <p:cTn id="30" dur="500" fill="hold"/>
                                        <p:tgtEl>
                                          <p:spTgt spid="431"/>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433"/>
                                        </p:tgtEl>
                                        <p:attrNameLst>
                                          <p:attrName>style.visibility</p:attrName>
                                        </p:attrNameLst>
                                      </p:cBhvr>
                                      <p:to>
                                        <p:strVal val="visible"/>
                                      </p:to>
                                    </p:set>
                                    <p:anim calcmode="lin" valueType="num">
                                      <p:cBhvr additive="base">
                                        <p:cTn id="33" dur="500" fill="hold"/>
                                        <p:tgtEl>
                                          <p:spTgt spid="433"/>
                                        </p:tgtEl>
                                        <p:attrNameLst>
                                          <p:attrName>ppt_x</p:attrName>
                                        </p:attrNameLst>
                                      </p:cBhvr>
                                      <p:tavLst>
                                        <p:tav tm="0">
                                          <p:val>
                                            <p:strVal val="#ppt_x"/>
                                          </p:val>
                                        </p:tav>
                                        <p:tav tm="100000">
                                          <p:val>
                                            <p:strVal val="#ppt_x"/>
                                          </p:val>
                                        </p:tav>
                                      </p:tavLst>
                                    </p:anim>
                                    <p:anim calcmode="lin" valueType="num">
                                      <p:cBhvr additive="base">
                                        <p:cTn id="34" dur="500" fill="hold"/>
                                        <p:tgtEl>
                                          <p:spTgt spid="433"/>
                                        </p:tgtEl>
                                        <p:attrNameLst>
                                          <p:attrName>ppt_y</p:attrName>
                                        </p:attrNameLst>
                                      </p:cBhvr>
                                      <p:tavLst>
                                        <p:tav tm="0">
                                          <p:val>
                                            <p:strVal val="0-#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29"/>
                                        </p:tgtEl>
                                        <p:attrNameLst>
                                          <p:attrName>style.visibility</p:attrName>
                                        </p:attrNameLst>
                                      </p:cBhvr>
                                      <p:to>
                                        <p:strVal val="visible"/>
                                      </p:to>
                                    </p:set>
                                    <p:anim calcmode="lin" valueType="num">
                                      <p:cBhvr additive="base">
                                        <p:cTn id="37" dur="500" fill="hold"/>
                                        <p:tgtEl>
                                          <p:spTgt spid="429"/>
                                        </p:tgtEl>
                                        <p:attrNameLst>
                                          <p:attrName>ppt_x</p:attrName>
                                        </p:attrNameLst>
                                      </p:cBhvr>
                                      <p:tavLst>
                                        <p:tav tm="0">
                                          <p:val>
                                            <p:strVal val="#ppt_x"/>
                                          </p:val>
                                        </p:tav>
                                        <p:tav tm="100000">
                                          <p:val>
                                            <p:strVal val="#ppt_x"/>
                                          </p:val>
                                        </p:tav>
                                      </p:tavLst>
                                    </p:anim>
                                    <p:anim calcmode="lin" valueType="num">
                                      <p:cBhvr additive="base">
                                        <p:cTn id="38" dur="500" fill="hold"/>
                                        <p:tgtEl>
                                          <p:spTgt spid="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p:bldP spid="432" grpId="0" animBg="1"/>
      <p:bldP spid="4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46"/>
          <p:cNvGrpSpPr/>
          <p:nvPr/>
        </p:nvGrpSpPr>
        <p:grpSpPr>
          <a:xfrm rot="10800000">
            <a:off x="7326156" y="2463510"/>
            <a:ext cx="1484862" cy="1526867"/>
            <a:chOff x="234166" y="715273"/>
            <a:chExt cx="1484862" cy="1526867"/>
          </a:xfrm>
        </p:grpSpPr>
        <p:grpSp>
          <p:nvGrpSpPr>
            <p:cNvPr id="439" name="Google Shape;439;p46"/>
            <p:cNvGrpSpPr/>
            <p:nvPr/>
          </p:nvGrpSpPr>
          <p:grpSpPr>
            <a:xfrm rot="-1664763">
              <a:off x="814887" y="849991"/>
              <a:ext cx="769011" cy="770490"/>
              <a:chOff x="3949250" y="1525675"/>
              <a:chExt cx="268700" cy="269200"/>
            </a:xfrm>
          </p:grpSpPr>
          <p:sp>
            <p:nvSpPr>
              <p:cNvPr id="440" name="Google Shape;440;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46"/>
            <p:cNvGrpSpPr/>
            <p:nvPr/>
          </p:nvGrpSpPr>
          <p:grpSpPr>
            <a:xfrm rot="-1664616">
              <a:off x="310030" y="1453868"/>
              <a:ext cx="431753" cy="432556"/>
              <a:chOff x="3949250" y="1525675"/>
              <a:chExt cx="268700" cy="269200"/>
            </a:xfrm>
          </p:grpSpPr>
          <p:sp>
            <p:nvSpPr>
              <p:cNvPr id="444" name="Google Shape;444;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6"/>
            <p:cNvGrpSpPr/>
            <p:nvPr/>
          </p:nvGrpSpPr>
          <p:grpSpPr>
            <a:xfrm rot="-1664645">
              <a:off x="951886" y="1762662"/>
              <a:ext cx="233016" cy="233449"/>
              <a:chOff x="3949250" y="1525675"/>
              <a:chExt cx="268700" cy="269200"/>
            </a:xfrm>
          </p:grpSpPr>
          <p:sp>
            <p:nvSpPr>
              <p:cNvPr id="448" name="Google Shape;448;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6"/>
            <p:cNvGrpSpPr/>
            <p:nvPr/>
          </p:nvGrpSpPr>
          <p:grpSpPr>
            <a:xfrm rot="-1664407">
              <a:off x="639225" y="2063509"/>
              <a:ext cx="151766" cy="152048"/>
              <a:chOff x="3949250" y="1525675"/>
              <a:chExt cx="268700" cy="269200"/>
            </a:xfrm>
          </p:grpSpPr>
          <p:sp>
            <p:nvSpPr>
              <p:cNvPr id="452" name="Google Shape;452;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5" name="Google Shape;455;p46"/>
          <p:cNvPicPr preferRelativeResize="0"/>
          <p:nvPr/>
        </p:nvPicPr>
        <p:blipFill>
          <a:blip r:embed="rId3">
            <a:alphaModFix/>
          </a:blip>
          <a:stretch>
            <a:fillRect/>
          </a:stretch>
        </p:blipFill>
        <p:spPr>
          <a:xfrm>
            <a:off x="5809250" y="1084738"/>
            <a:ext cx="3001774" cy="2081301"/>
          </a:xfrm>
          <a:prstGeom prst="rect">
            <a:avLst/>
          </a:prstGeom>
          <a:noFill/>
          <a:ln>
            <a:noFill/>
          </a:ln>
        </p:spPr>
      </p:pic>
      <p:grpSp>
        <p:nvGrpSpPr>
          <p:cNvPr id="456" name="Google Shape;456;p46"/>
          <p:cNvGrpSpPr/>
          <p:nvPr/>
        </p:nvGrpSpPr>
        <p:grpSpPr>
          <a:xfrm>
            <a:off x="1246681" y="711423"/>
            <a:ext cx="1484862" cy="1526867"/>
            <a:chOff x="234166" y="715273"/>
            <a:chExt cx="1484862" cy="1526867"/>
          </a:xfrm>
        </p:grpSpPr>
        <p:grpSp>
          <p:nvGrpSpPr>
            <p:cNvPr id="457" name="Google Shape;457;p46"/>
            <p:cNvGrpSpPr/>
            <p:nvPr/>
          </p:nvGrpSpPr>
          <p:grpSpPr>
            <a:xfrm rot="-1664763">
              <a:off x="814887" y="849991"/>
              <a:ext cx="769011" cy="770490"/>
              <a:chOff x="3949250" y="1525675"/>
              <a:chExt cx="268700" cy="269200"/>
            </a:xfrm>
          </p:grpSpPr>
          <p:sp>
            <p:nvSpPr>
              <p:cNvPr id="458" name="Google Shape;458;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6"/>
            <p:cNvGrpSpPr/>
            <p:nvPr/>
          </p:nvGrpSpPr>
          <p:grpSpPr>
            <a:xfrm rot="-1664616">
              <a:off x="310030" y="1453868"/>
              <a:ext cx="431753" cy="432556"/>
              <a:chOff x="3949250" y="1525675"/>
              <a:chExt cx="268700" cy="269200"/>
            </a:xfrm>
          </p:grpSpPr>
          <p:sp>
            <p:nvSpPr>
              <p:cNvPr id="462" name="Google Shape;462;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6"/>
            <p:cNvGrpSpPr/>
            <p:nvPr/>
          </p:nvGrpSpPr>
          <p:grpSpPr>
            <a:xfrm rot="-1664645">
              <a:off x="951886" y="1762662"/>
              <a:ext cx="233016" cy="233449"/>
              <a:chOff x="3949250" y="1525675"/>
              <a:chExt cx="268700" cy="269200"/>
            </a:xfrm>
          </p:grpSpPr>
          <p:sp>
            <p:nvSpPr>
              <p:cNvPr id="466" name="Google Shape;466;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46"/>
            <p:cNvGrpSpPr/>
            <p:nvPr/>
          </p:nvGrpSpPr>
          <p:grpSpPr>
            <a:xfrm rot="-1664407">
              <a:off x="639225" y="2063509"/>
              <a:ext cx="151766" cy="152048"/>
              <a:chOff x="3949250" y="1525675"/>
              <a:chExt cx="268700" cy="269200"/>
            </a:xfrm>
          </p:grpSpPr>
          <p:sp>
            <p:nvSpPr>
              <p:cNvPr id="470" name="Google Shape;470;p46"/>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3" name="Google Shape;473;p46"/>
          <p:cNvPicPr preferRelativeResize="0"/>
          <p:nvPr/>
        </p:nvPicPr>
        <p:blipFill>
          <a:blip r:embed="rId4">
            <a:alphaModFix/>
          </a:blip>
          <a:stretch>
            <a:fillRect/>
          </a:stretch>
        </p:blipFill>
        <p:spPr>
          <a:xfrm>
            <a:off x="2705550" y="792550"/>
            <a:ext cx="2330150" cy="2330150"/>
          </a:xfrm>
          <a:prstGeom prst="rect">
            <a:avLst/>
          </a:prstGeom>
          <a:noFill/>
          <a:ln>
            <a:noFill/>
          </a:ln>
        </p:spPr>
      </p:pic>
      <p:pic>
        <p:nvPicPr>
          <p:cNvPr id="474" name="Google Shape;474;p46"/>
          <p:cNvPicPr preferRelativeResize="0"/>
          <p:nvPr/>
        </p:nvPicPr>
        <p:blipFill>
          <a:blip r:embed="rId5">
            <a:alphaModFix/>
          </a:blip>
          <a:stretch>
            <a:fillRect/>
          </a:stretch>
        </p:blipFill>
        <p:spPr>
          <a:xfrm>
            <a:off x="3311600" y="3166050"/>
            <a:ext cx="1118049" cy="1118049"/>
          </a:xfrm>
          <a:prstGeom prst="rect">
            <a:avLst/>
          </a:prstGeom>
          <a:noFill/>
          <a:ln>
            <a:noFill/>
          </a:ln>
        </p:spPr>
      </p:pic>
      <p:pic>
        <p:nvPicPr>
          <p:cNvPr id="475" name="Google Shape;475;p46"/>
          <p:cNvPicPr preferRelativeResize="0"/>
          <p:nvPr/>
        </p:nvPicPr>
        <p:blipFill>
          <a:blip r:embed="rId6">
            <a:alphaModFix/>
          </a:blip>
          <a:stretch>
            <a:fillRect/>
          </a:stretch>
        </p:blipFill>
        <p:spPr>
          <a:xfrm>
            <a:off x="304800" y="2066925"/>
            <a:ext cx="1183750" cy="1183750"/>
          </a:xfrm>
          <a:prstGeom prst="rect">
            <a:avLst/>
          </a:prstGeom>
          <a:noFill/>
          <a:ln>
            <a:noFill/>
          </a:ln>
        </p:spPr>
      </p:pic>
      <p:sp>
        <p:nvSpPr>
          <p:cNvPr id="476" name="Google Shape;476;p46"/>
          <p:cNvSpPr/>
          <p:nvPr/>
        </p:nvSpPr>
        <p:spPr>
          <a:xfrm>
            <a:off x="1553750" y="2374950"/>
            <a:ext cx="1485000" cy="393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4671961" y="2374950"/>
            <a:ext cx="992100" cy="393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wipe(left)">
                                      <p:cBhvr>
                                        <p:cTn id="7" dur="500"/>
                                        <p:tgtEl>
                                          <p:spTgt spid="47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73"/>
                                        </p:tgtEl>
                                        <p:attrNameLst>
                                          <p:attrName>style.visibility</p:attrName>
                                        </p:attrNameLst>
                                      </p:cBhvr>
                                      <p:to>
                                        <p:strVal val="visible"/>
                                      </p:to>
                                    </p:set>
                                    <p:animEffect transition="in" filter="randombar(horizontal)">
                                      <p:cBhvr>
                                        <p:cTn id="11" dur="500"/>
                                        <p:tgtEl>
                                          <p:spTgt spid="473"/>
                                        </p:tgtEl>
                                      </p:cBhvr>
                                    </p:animEffect>
                                  </p:childTnLst>
                                </p:cTn>
                              </p:par>
                              <p:par>
                                <p:cTn id="12" presetID="14" presetClass="entr" presetSubtype="10" fill="hold" nodeType="withEffect">
                                  <p:stCondLst>
                                    <p:cond delay="0"/>
                                  </p:stCondLst>
                                  <p:childTnLst>
                                    <p:set>
                                      <p:cBhvr>
                                        <p:cTn id="13" dur="1" fill="hold">
                                          <p:stCondLst>
                                            <p:cond delay="0"/>
                                          </p:stCondLst>
                                        </p:cTn>
                                        <p:tgtEl>
                                          <p:spTgt spid="474"/>
                                        </p:tgtEl>
                                        <p:attrNameLst>
                                          <p:attrName>style.visibility</p:attrName>
                                        </p:attrNameLst>
                                      </p:cBhvr>
                                      <p:to>
                                        <p:strVal val="visible"/>
                                      </p:to>
                                    </p:set>
                                    <p:animEffect transition="in" filter="randombar(horizontal)">
                                      <p:cBhvr>
                                        <p:cTn id="14" dur="500"/>
                                        <p:tgtEl>
                                          <p:spTgt spid="47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77"/>
                                        </p:tgtEl>
                                        <p:attrNameLst>
                                          <p:attrName>style.visibility</p:attrName>
                                        </p:attrNameLst>
                                      </p:cBhvr>
                                      <p:to>
                                        <p:strVal val="visible"/>
                                      </p:to>
                                    </p:set>
                                    <p:animEffect transition="in" filter="wipe(left)">
                                      <p:cBhvr>
                                        <p:cTn id="19" dur="500"/>
                                        <p:tgtEl>
                                          <p:spTgt spid="477"/>
                                        </p:tgtEl>
                                      </p:cBhvr>
                                    </p:animEffect>
                                  </p:childTnLst>
                                </p:cTn>
                              </p:par>
                              <p:par>
                                <p:cTn id="20" presetID="31" presetClass="entr" presetSubtype="0" fill="hold" nodeType="withEffect">
                                  <p:stCondLst>
                                    <p:cond delay="0"/>
                                  </p:stCondLst>
                                  <p:childTnLst>
                                    <p:set>
                                      <p:cBhvr>
                                        <p:cTn id="21" dur="1" fill="hold">
                                          <p:stCondLst>
                                            <p:cond delay="0"/>
                                          </p:stCondLst>
                                        </p:cTn>
                                        <p:tgtEl>
                                          <p:spTgt spid="455"/>
                                        </p:tgtEl>
                                        <p:attrNameLst>
                                          <p:attrName>style.visibility</p:attrName>
                                        </p:attrNameLst>
                                      </p:cBhvr>
                                      <p:to>
                                        <p:strVal val="visible"/>
                                      </p:to>
                                    </p:set>
                                    <p:anim calcmode="lin" valueType="num">
                                      <p:cBhvr>
                                        <p:cTn id="22" dur="1000" fill="hold"/>
                                        <p:tgtEl>
                                          <p:spTgt spid="455"/>
                                        </p:tgtEl>
                                        <p:attrNameLst>
                                          <p:attrName>ppt_w</p:attrName>
                                        </p:attrNameLst>
                                      </p:cBhvr>
                                      <p:tavLst>
                                        <p:tav tm="0">
                                          <p:val>
                                            <p:fltVal val="0"/>
                                          </p:val>
                                        </p:tav>
                                        <p:tav tm="100000">
                                          <p:val>
                                            <p:strVal val="#ppt_w"/>
                                          </p:val>
                                        </p:tav>
                                      </p:tavLst>
                                    </p:anim>
                                    <p:anim calcmode="lin" valueType="num">
                                      <p:cBhvr>
                                        <p:cTn id="23" dur="1000" fill="hold"/>
                                        <p:tgtEl>
                                          <p:spTgt spid="455"/>
                                        </p:tgtEl>
                                        <p:attrNameLst>
                                          <p:attrName>ppt_h</p:attrName>
                                        </p:attrNameLst>
                                      </p:cBhvr>
                                      <p:tavLst>
                                        <p:tav tm="0">
                                          <p:val>
                                            <p:fltVal val="0"/>
                                          </p:val>
                                        </p:tav>
                                        <p:tav tm="100000">
                                          <p:val>
                                            <p:strVal val="#ppt_h"/>
                                          </p:val>
                                        </p:tav>
                                      </p:tavLst>
                                    </p:anim>
                                    <p:anim calcmode="lin" valueType="num">
                                      <p:cBhvr>
                                        <p:cTn id="24" dur="1000" fill="hold"/>
                                        <p:tgtEl>
                                          <p:spTgt spid="455"/>
                                        </p:tgtEl>
                                        <p:attrNameLst>
                                          <p:attrName>style.rotation</p:attrName>
                                        </p:attrNameLst>
                                      </p:cBhvr>
                                      <p:tavLst>
                                        <p:tav tm="0">
                                          <p:val>
                                            <p:fltVal val="90"/>
                                          </p:val>
                                        </p:tav>
                                        <p:tav tm="100000">
                                          <p:val>
                                            <p:fltVal val="0"/>
                                          </p:val>
                                        </p:tav>
                                      </p:tavLst>
                                    </p:anim>
                                    <p:animEffect transition="in" filter="fade">
                                      <p:cBhvr>
                                        <p:cTn id="25"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animBg="1"/>
      <p:bldP spid="4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47"/>
          <p:cNvPicPr preferRelativeResize="0"/>
          <p:nvPr/>
        </p:nvPicPr>
        <p:blipFill>
          <a:blip r:embed="rId3">
            <a:alphaModFix/>
          </a:blip>
          <a:stretch>
            <a:fillRect/>
          </a:stretch>
        </p:blipFill>
        <p:spPr>
          <a:xfrm>
            <a:off x="609600" y="152400"/>
            <a:ext cx="8098649" cy="4838698"/>
          </a:xfrm>
          <a:prstGeom prst="rect">
            <a:avLst/>
          </a:prstGeom>
          <a:noFill/>
          <a:ln>
            <a:noFill/>
          </a:ln>
        </p:spPr>
      </p:pic>
      <p:pic>
        <p:nvPicPr>
          <p:cNvPr id="3" name="Google Shape;455;p46">
            <a:extLst>
              <a:ext uri="{FF2B5EF4-FFF2-40B4-BE49-F238E27FC236}">
                <a16:creationId xmlns:a16="http://schemas.microsoft.com/office/drawing/2014/main" id="{16F86ED6-C92C-EFE0-03AA-808621C85F00}"/>
              </a:ext>
            </a:extLst>
          </p:cNvPr>
          <p:cNvPicPr preferRelativeResize="0"/>
          <p:nvPr/>
        </p:nvPicPr>
        <p:blipFill>
          <a:blip r:embed="rId4">
            <a:alphaModFix/>
          </a:blip>
          <a:stretch>
            <a:fillRect/>
          </a:stretch>
        </p:blipFill>
        <p:spPr>
          <a:xfrm>
            <a:off x="-70700996" y="-40310947"/>
            <a:ext cx="111685711" cy="5830503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a:off x="3303025"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99460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1983050"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674625"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1145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subTitle" idx="2"/>
          </p:nvPr>
        </p:nvSpPr>
        <p:spPr>
          <a:xfrm>
            <a:off x="701563" y="1994800"/>
            <a:ext cx="2373300" cy="2511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Introduccion</a:t>
            </a:r>
            <a:endParaRPr>
              <a:latin typeface="Pacifico"/>
              <a:ea typeface="Pacifico"/>
              <a:cs typeface="Pacifico"/>
              <a:sym typeface="Pacifico"/>
            </a:endParaRPr>
          </a:p>
        </p:txBody>
      </p:sp>
      <p:sp>
        <p:nvSpPr>
          <p:cNvPr id="294" name="Google Shape;294;p40"/>
          <p:cNvSpPr txBox="1">
            <a:spLocks noGrp="1"/>
          </p:cNvSpPr>
          <p:nvPr>
            <p:ph type="title"/>
          </p:nvPr>
        </p:nvSpPr>
        <p:spPr>
          <a:xfrm>
            <a:off x="1132425" y="1466913"/>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1</a:t>
            </a:r>
            <a:endParaRPr dirty="0"/>
          </a:p>
        </p:txBody>
      </p:sp>
      <p:sp>
        <p:nvSpPr>
          <p:cNvPr id="295" name="Google Shape;295;p40"/>
          <p:cNvSpPr txBox="1">
            <a:spLocks noGrp="1"/>
          </p:cNvSpPr>
          <p:nvPr>
            <p:ph type="title" idx="3"/>
          </p:nvPr>
        </p:nvSpPr>
        <p:spPr>
          <a:xfrm>
            <a:off x="3816275"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p>
        </p:txBody>
      </p:sp>
      <p:sp>
        <p:nvSpPr>
          <p:cNvPr id="296" name="Google Shape;296;p40"/>
          <p:cNvSpPr txBox="1">
            <a:spLocks noGrp="1"/>
          </p:cNvSpPr>
          <p:nvPr>
            <p:ph type="subTitle" idx="5"/>
          </p:nvPr>
        </p:nvSpPr>
        <p:spPr>
          <a:xfrm>
            <a:off x="3385350"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latin typeface="Poppins"/>
              <a:ea typeface="Poppins"/>
              <a:cs typeface="Poppins"/>
              <a:sym typeface="Poppins"/>
            </a:endParaRPr>
          </a:p>
        </p:txBody>
      </p:sp>
      <p:sp>
        <p:nvSpPr>
          <p:cNvPr id="297" name="Google Shape;297;p40"/>
          <p:cNvSpPr txBox="1">
            <a:spLocks noGrp="1"/>
          </p:cNvSpPr>
          <p:nvPr>
            <p:ph type="title" idx="6"/>
          </p:nvPr>
        </p:nvSpPr>
        <p:spPr>
          <a:xfrm>
            <a:off x="6500050"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p>
        </p:txBody>
      </p:sp>
      <p:sp>
        <p:nvSpPr>
          <p:cNvPr id="298" name="Google Shape;298;p40"/>
          <p:cNvSpPr txBox="1">
            <a:spLocks noGrp="1"/>
          </p:cNvSpPr>
          <p:nvPr>
            <p:ph type="subTitle" idx="8"/>
          </p:nvPr>
        </p:nvSpPr>
        <p:spPr>
          <a:xfrm>
            <a:off x="6069125"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p>
        </p:txBody>
      </p:sp>
      <p:sp>
        <p:nvSpPr>
          <p:cNvPr id="299" name="Google Shape;299;p40"/>
          <p:cNvSpPr txBox="1">
            <a:spLocks noGrp="1"/>
          </p:cNvSpPr>
          <p:nvPr>
            <p:ph type="title" idx="9"/>
          </p:nvPr>
        </p:nvSpPr>
        <p:spPr>
          <a:xfrm>
            <a:off x="2504100"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4</a:t>
            </a:r>
            <a:endParaRPr/>
          </a:p>
        </p:txBody>
      </p:sp>
      <p:sp>
        <p:nvSpPr>
          <p:cNvPr id="300" name="Google Shape;300;p40"/>
          <p:cNvSpPr txBox="1">
            <a:spLocks noGrp="1"/>
          </p:cNvSpPr>
          <p:nvPr>
            <p:ph type="subTitle" idx="14"/>
          </p:nvPr>
        </p:nvSpPr>
        <p:spPr>
          <a:xfrm>
            <a:off x="1822353" y="3669925"/>
            <a:ext cx="28749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Machine learning</a:t>
            </a:r>
            <a:endParaRPr/>
          </a:p>
        </p:txBody>
      </p:sp>
      <p:sp>
        <p:nvSpPr>
          <p:cNvPr id="301" name="Google Shape;301;p40"/>
          <p:cNvSpPr txBox="1">
            <a:spLocks noGrp="1"/>
          </p:cNvSpPr>
          <p:nvPr>
            <p:ph type="title" idx="15"/>
          </p:nvPr>
        </p:nvSpPr>
        <p:spPr>
          <a:xfrm>
            <a:off x="5187883"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5</a:t>
            </a:r>
            <a:endParaRPr dirty="0"/>
          </a:p>
        </p:txBody>
      </p:sp>
      <p:sp>
        <p:nvSpPr>
          <p:cNvPr id="302" name="Google Shape;302;p40"/>
          <p:cNvSpPr txBox="1">
            <a:spLocks noGrp="1"/>
          </p:cNvSpPr>
          <p:nvPr>
            <p:ph type="subTitle" idx="17"/>
          </p:nvPr>
        </p:nvSpPr>
        <p:spPr>
          <a:xfrm>
            <a:off x="4756950" y="3669913"/>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Conclusiones</a:t>
            </a:r>
            <a:endParaRPr dirty="0"/>
          </a:p>
        </p:txBody>
      </p:sp>
      <p:sp>
        <p:nvSpPr>
          <p:cNvPr id="303" name="Google Shape;303;p40"/>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Índice</a:t>
            </a:r>
            <a:endParaRPr dirty="0">
              <a:latin typeface="Poppins"/>
              <a:ea typeface="Poppins"/>
              <a:cs typeface="Poppins"/>
              <a:sym typeface="Poppins"/>
            </a:endParaRPr>
          </a:p>
        </p:txBody>
      </p:sp>
      <p:grpSp>
        <p:nvGrpSpPr>
          <p:cNvPr id="304" name="Google Shape;304;p40"/>
          <p:cNvGrpSpPr/>
          <p:nvPr/>
        </p:nvGrpSpPr>
        <p:grpSpPr>
          <a:xfrm rot="-1664746">
            <a:off x="345289" y="1215676"/>
            <a:ext cx="549926" cy="550973"/>
            <a:chOff x="3949250" y="1525675"/>
            <a:chExt cx="268700" cy="269200"/>
          </a:xfrm>
        </p:grpSpPr>
        <p:sp>
          <p:nvSpPr>
            <p:cNvPr id="305" name="Google Shape;305;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40"/>
          <p:cNvGrpSpPr/>
          <p:nvPr/>
        </p:nvGrpSpPr>
        <p:grpSpPr>
          <a:xfrm rot="1664763" flipH="1">
            <a:off x="8074922" y="2505429"/>
            <a:ext cx="769011" cy="770490"/>
            <a:chOff x="3949250" y="1525675"/>
            <a:chExt cx="268700" cy="269200"/>
          </a:xfrm>
        </p:grpSpPr>
        <p:sp>
          <p:nvSpPr>
            <p:cNvPr id="309" name="Google Shape;309;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0350611"/>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outVertical)">
                                      <p:cBhvr>
                                        <p:cTn id="7" dur="750"/>
                                        <p:tgtEl>
                                          <p:spTgt spid="303"/>
                                        </p:tgtEl>
                                      </p:cBhvr>
                                    </p:animEffect>
                                  </p:childTnLst>
                                </p:cTn>
                              </p:par>
                            </p:childTnLst>
                          </p:cTn>
                        </p:par>
                        <p:par>
                          <p:cTn id="8" fill="hold">
                            <p:stCondLst>
                              <p:cond delay="750"/>
                            </p:stCondLst>
                            <p:childTnLst>
                              <p:par>
                                <p:cTn id="9" presetID="8" presetClass="entr" presetSubtype="16" fill="hold" grpId="0"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diamond(in)">
                                      <p:cBhvr>
                                        <p:cTn id="11" dur="500"/>
                                        <p:tgtEl>
                                          <p:spTgt spid="294"/>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293">
                                            <p:txEl>
                                              <p:pRg st="0" end="0"/>
                                            </p:txEl>
                                          </p:spTgt>
                                        </p:tgtEl>
                                        <p:attrNameLst>
                                          <p:attrName>style.visibility</p:attrName>
                                        </p:attrNameLst>
                                      </p:cBhvr>
                                      <p:to>
                                        <p:strVal val="visible"/>
                                      </p:to>
                                    </p:set>
                                    <p:animEffect transition="in" filter="diamond(in)">
                                      <p:cBhvr>
                                        <p:cTn id="14" dur="500"/>
                                        <p:tgtEl>
                                          <p:spTgt spid="293">
                                            <p:txEl>
                                              <p:pRg st="0" end="0"/>
                                            </p:txEl>
                                          </p:spTgt>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diamond(in)">
                                      <p:cBhvr>
                                        <p:cTn id="17" dur="500"/>
                                        <p:tgtEl>
                                          <p:spTgt spid="292"/>
                                        </p:tgtEl>
                                      </p:cBhvr>
                                    </p:animEffect>
                                  </p:childTnLst>
                                </p:cTn>
                              </p:par>
                            </p:childTnLst>
                          </p:cTn>
                        </p:par>
                        <p:par>
                          <p:cTn id="18" fill="hold">
                            <p:stCondLst>
                              <p:cond delay="1250"/>
                            </p:stCondLst>
                            <p:childTnLst>
                              <p:par>
                                <p:cTn id="19" presetID="8" presetClass="entr" presetSubtype="16" fill="hold" grpId="0" nodeType="afterEffect">
                                  <p:stCondLst>
                                    <p:cond delay="0"/>
                                  </p:stCondLst>
                                  <p:childTnLst>
                                    <p:set>
                                      <p:cBhvr>
                                        <p:cTn id="20" dur="1" fill="hold">
                                          <p:stCondLst>
                                            <p:cond delay="0"/>
                                          </p:stCondLst>
                                        </p:cTn>
                                        <p:tgtEl>
                                          <p:spTgt spid="296">
                                            <p:txEl>
                                              <p:pRg st="0" end="0"/>
                                            </p:txEl>
                                          </p:spTgt>
                                        </p:tgtEl>
                                        <p:attrNameLst>
                                          <p:attrName>style.visibility</p:attrName>
                                        </p:attrNameLst>
                                      </p:cBhvr>
                                      <p:to>
                                        <p:strVal val="visible"/>
                                      </p:to>
                                    </p:set>
                                    <p:animEffect transition="in" filter="diamond(in)">
                                      <p:cBhvr>
                                        <p:cTn id="21" dur="500"/>
                                        <p:tgtEl>
                                          <p:spTgt spid="296">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88"/>
                                        </p:tgtEl>
                                        <p:attrNameLst>
                                          <p:attrName>style.visibility</p:attrName>
                                        </p:attrNameLst>
                                      </p:cBhvr>
                                      <p:to>
                                        <p:strVal val="visible"/>
                                      </p:to>
                                    </p:set>
                                    <p:animEffect transition="in" filter="diamond(in)">
                                      <p:cBhvr>
                                        <p:cTn id="24" dur="500"/>
                                        <p:tgtEl>
                                          <p:spTgt spid="288"/>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diamond(in)">
                                      <p:cBhvr>
                                        <p:cTn id="27" dur="500"/>
                                        <p:tgtEl>
                                          <p:spTgt spid="295"/>
                                        </p:tgtEl>
                                      </p:cBhvr>
                                    </p:animEffect>
                                  </p:childTnLst>
                                </p:cTn>
                              </p:par>
                            </p:childTnLst>
                          </p:cTn>
                        </p:par>
                        <p:par>
                          <p:cTn id="28" fill="hold">
                            <p:stCondLst>
                              <p:cond delay="1750"/>
                            </p:stCondLst>
                            <p:childTnLst>
                              <p:par>
                                <p:cTn id="29" presetID="8" presetClass="entr" presetSubtype="16" fill="hold" grpId="0" nodeType="after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diamond(in)">
                                      <p:cBhvr>
                                        <p:cTn id="31" dur="500"/>
                                        <p:tgtEl>
                                          <p:spTgt spid="28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diamond(in)">
                                      <p:cBhvr>
                                        <p:cTn id="34" dur="500"/>
                                        <p:tgtEl>
                                          <p:spTgt spid="297"/>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Effect transition="in" filter="diamond(in)">
                                      <p:cBhvr>
                                        <p:cTn id="37" dur="500"/>
                                        <p:tgtEl>
                                          <p:spTgt spid="298">
                                            <p:txEl>
                                              <p:pRg st="0" end="0"/>
                                            </p:txEl>
                                          </p:spTgt>
                                        </p:tgtEl>
                                      </p:cBhvr>
                                    </p:animEffect>
                                  </p:childTnLst>
                                </p:cTn>
                              </p:par>
                            </p:childTnLst>
                          </p:cTn>
                        </p:par>
                        <p:par>
                          <p:cTn id="38" fill="hold">
                            <p:stCondLst>
                              <p:cond delay="2250"/>
                            </p:stCondLst>
                            <p:childTnLst>
                              <p:par>
                                <p:cTn id="39" presetID="8" presetClass="entr" presetSubtype="16"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diamond(in)">
                                      <p:cBhvr>
                                        <p:cTn id="41" dur="500"/>
                                        <p:tgtEl>
                                          <p:spTgt spid="29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diamond(in)">
                                      <p:cBhvr>
                                        <p:cTn id="44" dur="500"/>
                                        <p:tgtEl>
                                          <p:spTgt spid="299"/>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300">
                                            <p:txEl>
                                              <p:pRg st="0" end="0"/>
                                            </p:txEl>
                                          </p:spTgt>
                                        </p:tgtEl>
                                        <p:attrNameLst>
                                          <p:attrName>style.visibility</p:attrName>
                                        </p:attrNameLst>
                                      </p:cBhvr>
                                      <p:to>
                                        <p:strVal val="visible"/>
                                      </p:to>
                                    </p:set>
                                    <p:animEffect transition="in" filter="diamond(in)">
                                      <p:cBhvr>
                                        <p:cTn id="47" dur="500"/>
                                        <p:tgtEl>
                                          <p:spTgt spid="300">
                                            <p:txEl>
                                              <p:pRg st="0" end="0"/>
                                            </p:txEl>
                                          </p:spTgt>
                                        </p:tgtEl>
                                      </p:cBhvr>
                                    </p:animEffect>
                                  </p:childTnLst>
                                </p:cTn>
                              </p:par>
                            </p:childTnLst>
                          </p:cTn>
                        </p:par>
                        <p:par>
                          <p:cTn id="48" fill="hold">
                            <p:stCondLst>
                              <p:cond delay="2750"/>
                            </p:stCondLst>
                            <p:childTnLst>
                              <p:par>
                                <p:cTn id="49" presetID="8" presetClass="entr" presetSubtype="16" fill="hold" grpId="0" nodeType="afterEffect">
                                  <p:stCondLst>
                                    <p:cond delay="0"/>
                                  </p:stCondLst>
                                  <p:childTnLst>
                                    <p:set>
                                      <p:cBhvr>
                                        <p:cTn id="50" dur="1" fill="hold">
                                          <p:stCondLst>
                                            <p:cond delay="0"/>
                                          </p:stCondLst>
                                        </p:cTn>
                                        <p:tgtEl>
                                          <p:spTgt spid="302">
                                            <p:txEl>
                                              <p:pRg st="0" end="0"/>
                                            </p:txEl>
                                          </p:spTgt>
                                        </p:tgtEl>
                                        <p:attrNameLst>
                                          <p:attrName>style.visibility</p:attrName>
                                        </p:attrNameLst>
                                      </p:cBhvr>
                                      <p:to>
                                        <p:strVal val="visible"/>
                                      </p:to>
                                    </p:set>
                                    <p:animEffect transition="in" filter="diamond(in)">
                                      <p:cBhvr>
                                        <p:cTn id="51" dur="500"/>
                                        <p:tgtEl>
                                          <p:spTgt spid="302">
                                            <p:txEl>
                                              <p:pRg st="0" end="0"/>
                                            </p:txEl>
                                          </p:spTgt>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301"/>
                                        </p:tgtEl>
                                        <p:attrNameLst>
                                          <p:attrName>style.visibility</p:attrName>
                                        </p:attrNameLst>
                                      </p:cBhvr>
                                      <p:to>
                                        <p:strVal val="visible"/>
                                      </p:to>
                                    </p:set>
                                    <p:animEffect transition="in" filter="diamond(in)">
                                      <p:cBhvr>
                                        <p:cTn id="54" dur="500"/>
                                        <p:tgtEl>
                                          <p:spTgt spid="301"/>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91"/>
                                        </p:tgtEl>
                                        <p:attrNameLst>
                                          <p:attrName>style.visibility</p:attrName>
                                        </p:attrNameLst>
                                      </p:cBhvr>
                                      <p:to>
                                        <p:strVal val="visible"/>
                                      </p:to>
                                    </p:set>
                                    <p:animEffect transition="in" filter="diamond(in)">
                                      <p:cBhvr>
                                        <p:cTn id="5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P spid="292" grpId="0" animBg="1"/>
      <p:bldP spid="293" grpId="0" build="p"/>
      <p:bldP spid="294" grpId="0"/>
      <p:bldP spid="295" grpId="0"/>
      <p:bldP spid="296" grpId="0" build="p"/>
      <p:bldP spid="297" grpId="0"/>
      <p:bldP spid="298" grpId="0" build="p"/>
      <p:bldP spid="299" grpId="0"/>
      <p:bldP spid="300" grpId="0" build="p"/>
      <p:bldP spid="301" grpId="0"/>
      <p:bldP spid="302" grpId="0" build="p"/>
      <p:bldP spid="3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grpSp>
        <p:nvGrpSpPr>
          <p:cNvPr id="2" name="Grupo 1">
            <a:extLst>
              <a:ext uri="{FF2B5EF4-FFF2-40B4-BE49-F238E27FC236}">
                <a16:creationId xmlns:a16="http://schemas.microsoft.com/office/drawing/2014/main" id="{E1839D9F-59BB-F295-C64C-7E8E3A949E91}"/>
              </a:ext>
            </a:extLst>
          </p:cNvPr>
          <p:cNvGrpSpPr/>
          <p:nvPr/>
        </p:nvGrpSpPr>
        <p:grpSpPr>
          <a:xfrm>
            <a:off x="3602760" y="2610900"/>
            <a:ext cx="1605206" cy="1613106"/>
            <a:chOff x="3602760" y="2610900"/>
            <a:chExt cx="1605206" cy="1613106"/>
          </a:xfrm>
        </p:grpSpPr>
        <p:pic>
          <p:nvPicPr>
            <p:cNvPr id="487" name="Google Shape;487;p48"/>
            <p:cNvPicPr preferRelativeResize="0"/>
            <p:nvPr/>
          </p:nvPicPr>
          <p:blipFill rotWithShape="1">
            <a:blip r:embed="rId4">
              <a:alphaModFix/>
            </a:blip>
            <a:srcRect b="-230"/>
            <a:stretch/>
          </p:blipFill>
          <p:spPr>
            <a:xfrm rot="-900008">
              <a:off x="3602760" y="2796129"/>
              <a:ext cx="408031" cy="1421944"/>
            </a:xfrm>
            <a:prstGeom prst="rect">
              <a:avLst/>
            </a:prstGeom>
            <a:noFill/>
            <a:ln>
              <a:noFill/>
            </a:ln>
          </p:spPr>
        </p:pic>
        <p:pic>
          <p:nvPicPr>
            <p:cNvPr id="488" name="Google Shape;488;p48"/>
            <p:cNvPicPr preferRelativeResize="0"/>
            <p:nvPr/>
          </p:nvPicPr>
          <p:blipFill rotWithShape="1">
            <a:blip r:embed="rId5">
              <a:alphaModFix/>
            </a:blip>
            <a:srcRect b="41595"/>
            <a:stretch/>
          </p:blipFill>
          <p:spPr>
            <a:xfrm>
              <a:off x="4103650" y="2610900"/>
              <a:ext cx="654375" cy="1551200"/>
            </a:xfrm>
            <a:prstGeom prst="rect">
              <a:avLst/>
            </a:prstGeom>
            <a:noFill/>
            <a:ln>
              <a:noFill/>
            </a:ln>
          </p:spPr>
        </p:pic>
        <p:pic>
          <p:nvPicPr>
            <p:cNvPr id="489" name="Google Shape;489;p48"/>
            <p:cNvPicPr preferRelativeResize="0"/>
            <p:nvPr/>
          </p:nvPicPr>
          <p:blipFill rotWithShape="1">
            <a:blip r:embed="rId4">
              <a:alphaModFix/>
            </a:blip>
            <a:srcRect b="-1061"/>
            <a:stretch/>
          </p:blipFill>
          <p:spPr>
            <a:xfrm rot="1283878">
              <a:off x="4799934" y="2790197"/>
              <a:ext cx="408032" cy="1433809"/>
            </a:xfrm>
            <a:prstGeom prst="rect">
              <a:avLst/>
            </a:prstGeom>
            <a:noFill/>
            <a:ln>
              <a:noFill/>
            </a:ln>
          </p:spPr>
        </p:pic>
      </p:grpSp>
      <p:grpSp>
        <p:nvGrpSpPr>
          <p:cNvPr id="490" name="Google Shape;490;p48"/>
          <p:cNvGrpSpPr/>
          <p:nvPr/>
        </p:nvGrpSpPr>
        <p:grpSpPr>
          <a:xfrm>
            <a:off x="775954" y="891123"/>
            <a:ext cx="2062683" cy="3062322"/>
            <a:chOff x="775954" y="891123"/>
            <a:chExt cx="2062683" cy="3062322"/>
          </a:xfrm>
        </p:grpSpPr>
        <p:grpSp>
          <p:nvGrpSpPr>
            <p:cNvPr id="491" name="Google Shape;491;p48"/>
            <p:cNvGrpSpPr/>
            <p:nvPr/>
          </p:nvGrpSpPr>
          <p:grpSpPr>
            <a:xfrm rot="1664801" flipH="1">
              <a:off x="1488692" y="933494"/>
              <a:ext cx="241826" cy="242287"/>
              <a:chOff x="3949250" y="1525675"/>
              <a:chExt cx="268700" cy="269200"/>
            </a:xfrm>
          </p:grpSpPr>
          <p:sp>
            <p:nvSpPr>
              <p:cNvPr id="492" name="Google Shape;492;p4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8"/>
            <p:cNvGrpSpPr/>
            <p:nvPr/>
          </p:nvGrpSpPr>
          <p:grpSpPr>
            <a:xfrm rot="899695">
              <a:off x="814118" y="3575883"/>
              <a:ext cx="338869" cy="339507"/>
              <a:chOff x="3949250" y="1525675"/>
              <a:chExt cx="268700" cy="269200"/>
            </a:xfrm>
          </p:grpSpPr>
          <p:sp>
            <p:nvSpPr>
              <p:cNvPr id="496" name="Google Shape;496;p4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8"/>
            <p:cNvGrpSpPr/>
            <p:nvPr/>
          </p:nvGrpSpPr>
          <p:grpSpPr>
            <a:xfrm rot="-1799522" flipH="1">
              <a:off x="2552424" y="1484798"/>
              <a:ext cx="241835" cy="242275"/>
              <a:chOff x="3949250" y="1525675"/>
              <a:chExt cx="268700" cy="269200"/>
            </a:xfrm>
          </p:grpSpPr>
          <p:sp>
            <p:nvSpPr>
              <p:cNvPr id="500" name="Google Shape;500;p4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8"/>
            <p:cNvGrpSpPr/>
            <p:nvPr/>
          </p:nvGrpSpPr>
          <p:grpSpPr>
            <a:xfrm rot="-1799522" flipH="1">
              <a:off x="2052174" y="2815873"/>
              <a:ext cx="241835" cy="242275"/>
              <a:chOff x="3949250" y="1525675"/>
              <a:chExt cx="268700" cy="269200"/>
            </a:xfrm>
          </p:grpSpPr>
          <p:sp>
            <p:nvSpPr>
              <p:cNvPr id="504" name="Google Shape;504;p4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 name="Google Shape;507;p48"/>
          <p:cNvGrpSpPr/>
          <p:nvPr/>
        </p:nvGrpSpPr>
        <p:grpSpPr>
          <a:xfrm>
            <a:off x="6073068" y="1588294"/>
            <a:ext cx="2322781" cy="2334182"/>
            <a:chOff x="6073068" y="1588294"/>
            <a:chExt cx="2322781" cy="2334182"/>
          </a:xfrm>
        </p:grpSpPr>
        <p:sp>
          <p:nvSpPr>
            <p:cNvPr id="508" name="Google Shape;508;p48"/>
            <p:cNvSpPr/>
            <p:nvPr/>
          </p:nvSpPr>
          <p:spPr>
            <a:xfrm rot="1664801" flipH="1">
              <a:off x="7381058" y="1628913"/>
              <a:ext cx="166835" cy="166843"/>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rot="1664801" flipH="1">
              <a:off x="7343448" y="1676201"/>
              <a:ext cx="241826" cy="7265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rot="1664801" flipH="1">
              <a:off x="7427821" y="1591284"/>
              <a:ext cx="72651" cy="242287"/>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4500305">
              <a:off x="8101407" y="3628675"/>
              <a:ext cx="233784" cy="233789"/>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500305">
              <a:off x="8049174" y="3694732"/>
              <a:ext cx="338869" cy="101808"/>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4500305">
              <a:off x="8167806" y="3575567"/>
              <a:ext cx="101806" cy="339507"/>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rot="1664801" flipH="1">
              <a:off x="6113683" y="2665013"/>
              <a:ext cx="166835" cy="166843"/>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rot="1664801" flipH="1">
              <a:off x="6076073" y="2712301"/>
              <a:ext cx="241826" cy="7265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1664801" flipH="1">
              <a:off x="6160446" y="2627384"/>
              <a:ext cx="72651" cy="242287"/>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8"/>
          <p:cNvSpPr txBox="1">
            <a:spLocks noGrp="1"/>
          </p:cNvSpPr>
          <p:nvPr>
            <p:ph type="title" idx="2"/>
          </p:nvPr>
        </p:nvSpPr>
        <p:spPr>
          <a:xfrm>
            <a:off x="2709500" y="891125"/>
            <a:ext cx="36933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latin typeface="Poppins"/>
              <a:ea typeface="Poppins"/>
              <a:cs typeface="Poppins"/>
              <a:sym typeface="Poppins"/>
            </a:endParaRPr>
          </a:p>
        </p:txBody>
      </p:sp>
      <p:sp>
        <p:nvSpPr>
          <p:cNvPr id="518" name="Google Shape;518;p48"/>
          <p:cNvSpPr txBox="1">
            <a:spLocks noGrp="1"/>
          </p:cNvSpPr>
          <p:nvPr>
            <p:ph type="title"/>
          </p:nvPr>
        </p:nvSpPr>
        <p:spPr>
          <a:xfrm>
            <a:off x="1718900" y="1637825"/>
            <a:ext cx="57111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18"/>
                                        </p:tgtEl>
                                        <p:attrNameLst>
                                          <p:attrName>ppt_x</p:attrName>
                                          <p:attrName>ppt_y</p:attrName>
                                        </p:attrNameLst>
                                      </p:cBhvr>
                                    </p:animMotion>
                                    <p:animRot by="1500000">
                                      <p:cBhvr>
                                        <p:cTn id="7" dur="125" fill="hold">
                                          <p:stCondLst>
                                            <p:cond delay="0"/>
                                          </p:stCondLst>
                                        </p:cTn>
                                        <p:tgtEl>
                                          <p:spTgt spid="518"/>
                                        </p:tgtEl>
                                        <p:attrNameLst>
                                          <p:attrName>r</p:attrName>
                                        </p:attrNameLst>
                                      </p:cBhvr>
                                    </p:animRot>
                                    <p:animRot by="-1500000">
                                      <p:cBhvr>
                                        <p:cTn id="8" dur="125" fill="hold">
                                          <p:stCondLst>
                                            <p:cond delay="125"/>
                                          </p:stCondLst>
                                        </p:cTn>
                                        <p:tgtEl>
                                          <p:spTgt spid="518"/>
                                        </p:tgtEl>
                                        <p:attrNameLst>
                                          <p:attrName>r</p:attrName>
                                        </p:attrNameLst>
                                      </p:cBhvr>
                                    </p:animRot>
                                    <p:animRot by="-1500000">
                                      <p:cBhvr>
                                        <p:cTn id="9" dur="125" fill="hold">
                                          <p:stCondLst>
                                            <p:cond delay="250"/>
                                          </p:stCondLst>
                                        </p:cTn>
                                        <p:tgtEl>
                                          <p:spTgt spid="518"/>
                                        </p:tgtEl>
                                        <p:attrNameLst>
                                          <p:attrName>r</p:attrName>
                                        </p:attrNameLst>
                                      </p:cBhvr>
                                    </p:animRot>
                                    <p:animRot by="1500000">
                                      <p:cBhvr>
                                        <p:cTn id="10" dur="125" fill="hold">
                                          <p:stCondLst>
                                            <p:cond delay="375"/>
                                          </p:stCondLst>
                                        </p:cTn>
                                        <p:tgtEl>
                                          <p:spTgt spid="51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517"/>
                                        </p:tgtEl>
                                        <p:attrNameLst>
                                          <p:attrName>ppt_x</p:attrName>
                                          <p:attrName>ppt_y</p:attrName>
                                        </p:attrNameLst>
                                      </p:cBhvr>
                                    </p:animMotion>
                                    <p:animRot by="1500000">
                                      <p:cBhvr>
                                        <p:cTn id="13" dur="125" fill="hold">
                                          <p:stCondLst>
                                            <p:cond delay="0"/>
                                          </p:stCondLst>
                                        </p:cTn>
                                        <p:tgtEl>
                                          <p:spTgt spid="517"/>
                                        </p:tgtEl>
                                        <p:attrNameLst>
                                          <p:attrName>r</p:attrName>
                                        </p:attrNameLst>
                                      </p:cBhvr>
                                    </p:animRot>
                                    <p:animRot by="-1500000">
                                      <p:cBhvr>
                                        <p:cTn id="14" dur="125" fill="hold">
                                          <p:stCondLst>
                                            <p:cond delay="125"/>
                                          </p:stCondLst>
                                        </p:cTn>
                                        <p:tgtEl>
                                          <p:spTgt spid="517"/>
                                        </p:tgtEl>
                                        <p:attrNameLst>
                                          <p:attrName>r</p:attrName>
                                        </p:attrNameLst>
                                      </p:cBhvr>
                                    </p:animRot>
                                    <p:animRot by="-1500000">
                                      <p:cBhvr>
                                        <p:cTn id="15" dur="125" fill="hold">
                                          <p:stCondLst>
                                            <p:cond delay="250"/>
                                          </p:stCondLst>
                                        </p:cTn>
                                        <p:tgtEl>
                                          <p:spTgt spid="517"/>
                                        </p:tgtEl>
                                        <p:attrNameLst>
                                          <p:attrName>r</p:attrName>
                                        </p:attrNameLst>
                                      </p:cBhvr>
                                    </p:animRot>
                                    <p:animRot by="1500000">
                                      <p:cBhvr>
                                        <p:cTn id="16" dur="125" fill="hold">
                                          <p:stCondLst>
                                            <p:cond delay="375"/>
                                          </p:stCondLst>
                                        </p:cTn>
                                        <p:tgtEl>
                                          <p:spTgt spid="517"/>
                                        </p:tgtEl>
                                        <p:attrNameLst>
                                          <p:attrName>r</p:attrName>
                                        </p:attrNameLst>
                                      </p:cBhvr>
                                    </p:animRot>
                                  </p:childTnLst>
                                </p:cTn>
                              </p:par>
                            </p:childTnLst>
                          </p:cTn>
                        </p:par>
                        <p:par>
                          <p:cTn id="17" fill="hold">
                            <p:stCondLst>
                              <p:cond delay="900"/>
                            </p:stCondLst>
                            <p:childTnLst>
                              <p:par>
                                <p:cTn id="18" presetID="16" presetClass="entr" presetSubtype="37"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500"/>
                                        <p:tgtEl>
                                          <p:spTgt spid="2"/>
                                        </p:tgtEl>
                                      </p:cBhvr>
                                    </p:animEffect>
                                  </p:childTnLst>
                                </p:cTn>
                              </p:par>
                            </p:childTnLst>
                          </p:cTn>
                        </p:par>
                        <p:par>
                          <p:cTn id="21" fill="hold">
                            <p:stCondLst>
                              <p:cond delay="1400"/>
                            </p:stCondLst>
                            <p:childTnLst>
                              <p:par>
                                <p:cTn id="22" presetID="26" presetClass="emph" presetSubtype="0" fill="hold" nodeType="after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par>
                                <p:cTn id="25" presetID="32" presetClass="emph" presetSubtype="0" fill="hold" nodeType="withEffect">
                                  <p:stCondLst>
                                    <p:cond delay="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5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a:off x="3303025"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99460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1983050"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674625"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1145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subTitle" idx="2"/>
          </p:nvPr>
        </p:nvSpPr>
        <p:spPr>
          <a:xfrm>
            <a:off x="701563" y="1994800"/>
            <a:ext cx="2373300" cy="2511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Introduccion</a:t>
            </a:r>
            <a:endParaRPr>
              <a:latin typeface="Pacifico"/>
              <a:ea typeface="Pacifico"/>
              <a:cs typeface="Pacifico"/>
              <a:sym typeface="Pacifico"/>
            </a:endParaRPr>
          </a:p>
        </p:txBody>
      </p:sp>
      <p:sp>
        <p:nvSpPr>
          <p:cNvPr id="294" name="Google Shape;294;p40"/>
          <p:cNvSpPr txBox="1">
            <a:spLocks noGrp="1"/>
          </p:cNvSpPr>
          <p:nvPr>
            <p:ph type="title"/>
          </p:nvPr>
        </p:nvSpPr>
        <p:spPr>
          <a:xfrm>
            <a:off x="1132425" y="1466913"/>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1</a:t>
            </a:r>
            <a:endParaRPr dirty="0"/>
          </a:p>
        </p:txBody>
      </p:sp>
      <p:sp>
        <p:nvSpPr>
          <p:cNvPr id="295" name="Google Shape;295;p40"/>
          <p:cNvSpPr txBox="1">
            <a:spLocks noGrp="1"/>
          </p:cNvSpPr>
          <p:nvPr>
            <p:ph type="title" idx="3"/>
          </p:nvPr>
        </p:nvSpPr>
        <p:spPr>
          <a:xfrm>
            <a:off x="3816275"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p>
        </p:txBody>
      </p:sp>
      <p:sp>
        <p:nvSpPr>
          <p:cNvPr id="296" name="Google Shape;296;p40"/>
          <p:cNvSpPr txBox="1">
            <a:spLocks noGrp="1"/>
          </p:cNvSpPr>
          <p:nvPr>
            <p:ph type="subTitle" idx="5"/>
          </p:nvPr>
        </p:nvSpPr>
        <p:spPr>
          <a:xfrm>
            <a:off x="3385350"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latin typeface="Poppins"/>
              <a:ea typeface="Poppins"/>
              <a:cs typeface="Poppins"/>
              <a:sym typeface="Poppins"/>
            </a:endParaRPr>
          </a:p>
        </p:txBody>
      </p:sp>
      <p:sp>
        <p:nvSpPr>
          <p:cNvPr id="297" name="Google Shape;297;p40"/>
          <p:cNvSpPr txBox="1">
            <a:spLocks noGrp="1"/>
          </p:cNvSpPr>
          <p:nvPr>
            <p:ph type="title" idx="6"/>
          </p:nvPr>
        </p:nvSpPr>
        <p:spPr>
          <a:xfrm>
            <a:off x="6500050"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p>
        </p:txBody>
      </p:sp>
      <p:sp>
        <p:nvSpPr>
          <p:cNvPr id="298" name="Google Shape;298;p40"/>
          <p:cNvSpPr txBox="1">
            <a:spLocks noGrp="1"/>
          </p:cNvSpPr>
          <p:nvPr>
            <p:ph type="subTitle" idx="8"/>
          </p:nvPr>
        </p:nvSpPr>
        <p:spPr>
          <a:xfrm>
            <a:off x="6069125"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p>
        </p:txBody>
      </p:sp>
      <p:sp>
        <p:nvSpPr>
          <p:cNvPr id="299" name="Google Shape;299;p40"/>
          <p:cNvSpPr txBox="1">
            <a:spLocks noGrp="1"/>
          </p:cNvSpPr>
          <p:nvPr>
            <p:ph type="title" idx="9"/>
          </p:nvPr>
        </p:nvSpPr>
        <p:spPr>
          <a:xfrm>
            <a:off x="2504100"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4</a:t>
            </a:r>
            <a:endParaRPr/>
          </a:p>
        </p:txBody>
      </p:sp>
      <p:sp>
        <p:nvSpPr>
          <p:cNvPr id="300" name="Google Shape;300;p40"/>
          <p:cNvSpPr txBox="1">
            <a:spLocks noGrp="1"/>
          </p:cNvSpPr>
          <p:nvPr>
            <p:ph type="subTitle" idx="14"/>
          </p:nvPr>
        </p:nvSpPr>
        <p:spPr>
          <a:xfrm>
            <a:off x="1822353" y="3669925"/>
            <a:ext cx="28749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Machine Learning</a:t>
            </a:r>
            <a:endParaRPr dirty="0"/>
          </a:p>
        </p:txBody>
      </p:sp>
      <p:sp>
        <p:nvSpPr>
          <p:cNvPr id="301" name="Google Shape;301;p40"/>
          <p:cNvSpPr txBox="1">
            <a:spLocks noGrp="1"/>
          </p:cNvSpPr>
          <p:nvPr>
            <p:ph type="title" idx="15"/>
          </p:nvPr>
        </p:nvSpPr>
        <p:spPr>
          <a:xfrm>
            <a:off x="5187883"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5</a:t>
            </a:r>
            <a:endParaRPr dirty="0"/>
          </a:p>
        </p:txBody>
      </p:sp>
      <p:sp>
        <p:nvSpPr>
          <p:cNvPr id="302" name="Google Shape;302;p40"/>
          <p:cNvSpPr txBox="1">
            <a:spLocks noGrp="1"/>
          </p:cNvSpPr>
          <p:nvPr>
            <p:ph type="subTitle" idx="17"/>
          </p:nvPr>
        </p:nvSpPr>
        <p:spPr>
          <a:xfrm>
            <a:off x="4756950" y="3669913"/>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Conclusiones</a:t>
            </a:r>
            <a:endParaRPr dirty="0"/>
          </a:p>
        </p:txBody>
      </p:sp>
      <p:sp>
        <p:nvSpPr>
          <p:cNvPr id="303" name="Google Shape;303;p40"/>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Índice</a:t>
            </a:r>
            <a:endParaRPr dirty="0">
              <a:latin typeface="Poppins"/>
              <a:ea typeface="Poppins"/>
              <a:cs typeface="Poppins"/>
              <a:sym typeface="Poppins"/>
            </a:endParaRPr>
          </a:p>
        </p:txBody>
      </p:sp>
      <p:grpSp>
        <p:nvGrpSpPr>
          <p:cNvPr id="304" name="Google Shape;304;p40"/>
          <p:cNvGrpSpPr/>
          <p:nvPr/>
        </p:nvGrpSpPr>
        <p:grpSpPr>
          <a:xfrm rot="-1664746">
            <a:off x="345289" y="1215676"/>
            <a:ext cx="549926" cy="550973"/>
            <a:chOff x="3949250" y="1525675"/>
            <a:chExt cx="268700" cy="269200"/>
          </a:xfrm>
        </p:grpSpPr>
        <p:sp>
          <p:nvSpPr>
            <p:cNvPr id="305" name="Google Shape;305;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40"/>
          <p:cNvGrpSpPr/>
          <p:nvPr/>
        </p:nvGrpSpPr>
        <p:grpSpPr>
          <a:xfrm rot="1664763" flipH="1">
            <a:off x="8074922" y="2505429"/>
            <a:ext cx="769011" cy="770490"/>
            <a:chOff x="3949250" y="1525675"/>
            <a:chExt cx="268700" cy="269200"/>
          </a:xfrm>
        </p:grpSpPr>
        <p:sp>
          <p:nvSpPr>
            <p:cNvPr id="309" name="Google Shape;309;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8687197"/>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outVertical)">
                                      <p:cBhvr>
                                        <p:cTn id="7" dur="750"/>
                                        <p:tgtEl>
                                          <p:spTgt spid="303"/>
                                        </p:tgtEl>
                                      </p:cBhvr>
                                    </p:animEffect>
                                  </p:childTnLst>
                                </p:cTn>
                              </p:par>
                            </p:childTnLst>
                          </p:cTn>
                        </p:par>
                        <p:par>
                          <p:cTn id="8" fill="hold">
                            <p:stCondLst>
                              <p:cond delay="750"/>
                            </p:stCondLst>
                            <p:childTnLst>
                              <p:par>
                                <p:cTn id="9" presetID="8" presetClass="entr" presetSubtype="16" fill="hold" grpId="0"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diamond(in)">
                                      <p:cBhvr>
                                        <p:cTn id="11" dur="500"/>
                                        <p:tgtEl>
                                          <p:spTgt spid="294"/>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293">
                                            <p:txEl>
                                              <p:pRg st="0" end="0"/>
                                            </p:txEl>
                                          </p:spTgt>
                                        </p:tgtEl>
                                        <p:attrNameLst>
                                          <p:attrName>style.visibility</p:attrName>
                                        </p:attrNameLst>
                                      </p:cBhvr>
                                      <p:to>
                                        <p:strVal val="visible"/>
                                      </p:to>
                                    </p:set>
                                    <p:animEffect transition="in" filter="diamond(in)">
                                      <p:cBhvr>
                                        <p:cTn id="14" dur="500"/>
                                        <p:tgtEl>
                                          <p:spTgt spid="293">
                                            <p:txEl>
                                              <p:pRg st="0" end="0"/>
                                            </p:txEl>
                                          </p:spTgt>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diamond(in)">
                                      <p:cBhvr>
                                        <p:cTn id="17" dur="500"/>
                                        <p:tgtEl>
                                          <p:spTgt spid="292"/>
                                        </p:tgtEl>
                                      </p:cBhvr>
                                    </p:animEffect>
                                  </p:childTnLst>
                                </p:cTn>
                              </p:par>
                            </p:childTnLst>
                          </p:cTn>
                        </p:par>
                        <p:par>
                          <p:cTn id="18" fill="hold">
                            <p:stCondLst>
                              <p:cond delay="1250"/>
                            </p:stCondLst>
                            <p:childTnLst>
                              <p:par>
                                <p:cTn id="19" presetID="8" presetClass="entr" presetSubtype="16" fill="hold" grpId="0" nodeType="afterEffect">
                                  <p:stCondLst>
                                    <p:cond delay="0"/>
                                  </p:stCondLst>
                                  <p:childTnLst>
                                    <p:set>
                                      <p:cBhvr>
                                        <p:cTn id="20" dur="1" fill="hold">
                                          <p:stCondLst>
                                            <p:cond delay="0"/>
                                          </p:stCondLst>
                                        </p:cTn>
                                        <p:tgtEl>
                                          <p:spTgt spid="296">
                                            <p:txEl>
                                              <p:pRg st="0" end="0"/>
                                            </p:txEl>
                                          </p:spTgt>
                                        </p:tgtEl>
                                        <p:attrNameLst>
                                          <p:attrName>style.visibility</p:attrName>
                                        </p:attrNameLst>
                                      </p:cBhvr>
                                      <p:to>
                                        <p:strVal val="visible"/>
                                      </p:to>
                                    </p:set>
                                    <p:animEffect transition="in" filter="diamond(in)">
                                      <p:cBhvr>
                                        <p:cTn id="21" dur="500"/>
                                        <p:tgtEl>
                                          <p:spTgt spid="296">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88"/>
                                        </p:tgtEl>
                                        <p:attrNameLst>
                                          <p:attrName>style.visibility</p:attrName>
                                        </p:attrNameLst>
                                      </p:cBhvr>
                                      <p:to>
                                        <p:strVal val="visible"/>
                                      </p:to>
                                    </p:set>
                                    <p:animEffect transition="in" filter="diamond(in)">
                                      <p:cBhvr>
                                        <p:cTn id="24" dur="500"/>
                                        <p:tgtEl>
                                          <p:spTgt spid="288"/>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diamond(in)">
                                      <p:cBhvr>
                                        <p:cTn id="27" dur="500"/>
                                        <p:tgtEl>
                                          <p:spTgt spid="295"/>
                                        </p:tgtEl>
                                      </p:cBhvr>
                                    </p:animEffect>
                                  </p:childTnLst>
                                </p:cTn>
                              </p:par>
                            </p:childTnLst>
                          </p:cTn>
                        </p:par>
                        <p:par>
                          <p:cTn id="28" fill="hold">
                            <p:stCondLst>
                              <p:cond delay="1750"/>
                            </p:stCondLst>
                            <p:childTnLst>
                              <p:par>
                                <p:cTn id="29" presetID="8" presetClass="entr" presetSubtype="16" fill="hold" grpId="0" nodeType="after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diamond(in)">
                                      <p:cBhvr>
                                        <p:cTn id="31" dur="500"/>
                                        <p:tgtEl>
                                          <p:spTgt spid="28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diamond(in)">
                                      <p:cBhvr>
                                        <p:cTn id="34" dur="500"/>
                                        <p:tgtEl>
                                          <p:spTgt spid="297"/>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Effect transition="in" filter="diamond(in)">
                                      <p:cBhvr>
                                        <p:cTn id="37" dur="500"/>
                                        <p:tgtEl>
                                          <p:spTgt spid="298">
                                            <p:txEl>
                                              <p:pRg st="0" end="0"/>
                                            </p:txEl>
                                          </p:spTgt>
                                        </p:tgtEl>
                                      </p:cBhvr>
                                    </p:animEffect>
                                  </p:childTnLst>
                                </p:cTn>
                              </p:par>
                            </p:childTnLst>
                          </p:cTn>
                        </p:par>
                        <p:par>
                          <p:cTn id="38" fill="hold">
                            <p:stCondLst>
                              <p:cond delay="2250"/>
                            </p:stCondLst>
                            <p:childTnLst>
                              <p:par>
                                <p:cTn id="39" presetID="8" presetClass="entr" presetSubtype="16"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diamond(in)">
                                      <p:cBhvr>
                                        <p:cTn id="41" dur="500"/>
                                        <p:tgtEl>
                                          <p:spTgt spid="29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diamond(in)">
                                      <p:cBhvr>
                                        <p:cTn id="44" dur="500"/>
                                        <p:tgtEl>
                                          <p:spTgt spid="299"/>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300">
                                            <p:txEl>
                                              <p:pRg st="0" end="0"/>
                                            </p:txEl>
                                          </p:spTgt>
                                        </p:tgtEl>
                                        <p:attrNameLst>
                                          <p:attrName>style.visibility</p:attrName>
                                        </p:attrNameLst>
                                      </p:cBhvr>
                                      <p:to>
                                        <p:strVal val="visible"/>
                                      </p:to>
                                    </p:set>
                                    <p:animEffect transition="in" filter="diamond(in)">
                                      <p:cBhvr>
                                        <p:cTn id="47" dur="500"/>
                                        <p:tgtEl>
                                          <p:spTgt spid="300">
                                            <p:txEl>
                                              <p:pRg st="0" end="0"/>
                                            </p:txEl>
                                          </p:spTgt>
                                        </p:tgtEl>
                                      </p:cBhvr>
                                    </p:animEffect>
                                  </p:childTnLst>
                                </p:cTn>
                              </p:par>
                            </p:childTnLst>
                          </p:cTn>
                        </p:par>
                        <p:par>
                          <p:cTn id="48" fill="hold">
                            <p:stCondLst>
                              <p:cond delay="2750"/>
                            </p:stCondLst>
                            <p:childTnLst>
                              <p:par>
                                <p:cTn id="49" presetID="8" presetClass="entr" presetSubtype="16" fill="hold" grpId="0" nodeType="afterEffect">
                                  <p:stCondLst>
                                    <p:cond delay="0"/>
                                  </p:stCondLst>
                                  <p:childTnLst>
                                    <p:set>
                                      <p:cBhvr>
                                        <p:cTn id="50" dur="1" fill="hold">
                                          <p:stCondLst>
                                            <p:cond delay="0"/>
                                          </p:stCondLst>
                                        </p:cTn>
                                        <p:tgtEl>
                                          <p:spTgt spid="302">
                                            <p:txEl>
                                              <p:pRg st="0" end="0"/>
                                            </p:txEl>
                                          </p:spTgt>
                                        </p:tgtEl>
                                        <p:attrNameLst>
                                          <p:attrName>style.visibility</p:attrName>
                                        </p:attrNameLst>
                                      </p:cBhvr>
                                      <p:to>
                                        <p:strVal val="visible"/>
                                      </p:to>
                                    </p:set>
                                    <p:animEffect transition="in" filter="diamond(in)">
                                      <p:cBhvr>
                                        <p:cTn id="51" dur="500"/>
                                        <p:tgtEl>
                                          <p:spTgt spid="302">
                                            <p:txEl>
                                              <p:pRg st="0" end="0"/>
                                            </p:txEl>
                                          </p:spTgt>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301"/>
                                        </p:tgtEl>
                                        <p:attrNameLst>
                                          <p:attrName>style.visibility</p:attrName>
                                        </p:attrNameLst>
                                      </p:cBhvr>
                                      <p:to>
                                        <p:strVal val="visible"/>
                                      </p:to>
                                    </p:set>
                                    <p:animEffect transition="in" filter="diamond(in)">
                                      <p:cBhvr>
                                        <p:cTn id="54" dur="500"/>
                                        <p:tgtEl>
                                          <p:spTgt spid="301"/>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91"/>
                                        </p:tgtEl>
                                        <p:attrNameLst>
                                          <p:attrName>style.visibility</p:attrName>
                                        </p:attrNameLst>
                                      </p:cBhvr>
                                      <p:to>
                                        <p:strVal val="visible"/>
                                      </p:to>
                                    </p:set>
                                    <p:animEffect transition="in" filter="diamond(in)">
                                      <p:cBhvr>
                                        <p:cTn id="5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P spid="292" grpId="0" animBg="1"/>
      <p:bldP spid="293" grpId="0" build="p"/>
      <p:bldP spid="294" grpId="0"/>
      <p:bldP spid="295" grpId="0"/>
      <p:bldP spid="296" grpId="0" build="p"/>
      <p:bldP spid="297" grpId="0"/>
      <p:bldP spid="298" grpId="0" build="p"/>
      <p:bldP spid="299" grpId="0"/>
      <p:bldP spid="300" grpId="0" build="p"/>
      <p:bldP spid="301" grpId="0"/>
      <p:bldP spid="302" grpId="0" build="p"/>
      <p:bldP spid="3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2" name="Grupo 1">
            <a:extLst>
              <a:ext uri="{FF2B5EF4-FFF2-40B4-BE49-F238E27FC236}">
                <a16:creationId xmlns:a16="http://schemas.microsoft.com/office/drawing/2014/main" id="{E64EA808-14A5-40FD-5C88-B7C7E84F77C6}"/>
              </a:ext>
            </a:extLst>
          </p:cNvPr>
          <p:cNvGrpSpPr/>
          <p:nvPr/>
        </p:nvGrpSpPr>
        <p:grpSpPr>
          <a:xfrm>
            <a:off x="3484713" y="3322129"/>
            <a:ext cx="2174275" cy="975374"/>
            <a:chOff x="3484713" y="3322129"/>
            <a:chExt cx="2174275" cy="975374"/>
          </a:xfrm>
        </p:grpSpPr>
        <p:pic>
          <p:nvPicPr>
            <p:cNvPr id="523" name="Google Shape;523;p49"/>
            <p:cNvPicPr preferRelativeResize="0"/>
            <p:nvPr/>
          </p:nvPicPr>
          <p:blipFill rotWithShape="1">
            <a:blip r:embed="rId3">
              <a:alphaModFix/>
            </a:blip>
            <a:srcRect b="24104"/>
            <a:stretch/>
          </p:blipFill>
          <p:spPr>
            <a:xfrm rot="-900016">
              <a:off x="3484713" y="3322129"/>
              <a:ext cx="369575" cy="975372"/>
            </a:xfrm>
            <a:prstGeom prst="rect">
              <a:avLst/>
            </a:prstGeom>
            <a:noFill/>
            <a:ln>
              <a:noFill/>
            </a:ln>
          </p:spPr>
        </p:pic>
        <p:pic>
          <p:nvPicPr>
            <p:cNvPr id="524" name="Google Shape;524;p49"/>
            <p:cNvPicPr preferRelativeResize="0"/>
            <p:nvPr/>
          </p:nvPicPr>
          <p:blipFill rotWithShape="1">
            <a:blip r:embed="rId3">
              <a:alphaModFix/>
            </a:blip>
            <a:srcRect b="24104"/>
            <a:stretch/>
          </p:blipFill>
          <p:spPr>
            <a:xfrm rot="-591274">
              <a:off x="3935888" y="3322130"/>
              <a:ext cx="369575" cy="975373"/>
            </a:xfrm>
            <a:prstGeom prst="rect">
              <a:avLst/>
            </a:prstGeom>
            <a:noFill/>
            <a:ln>
              <a:noFill/>
            </a:ln>
          </p:spPr>
        </p:pic>
        <p:pic>
          <p:nvPicPr>
            <p:cNvPr id="525" name="Google Shape;525;p49"/>
            <p:cNvPicPr preferRelativeResize="0"/>
            <p:nvPr/>
          </p:nvPicPr>
          <p:blipFill rotWithShape="1">
            <a:blip r:embed="rId3">
              <a:alphaModFix/>
            </a:blip>
            <a:srcRect b="24104"/>
            <a:stretch/>
          </p:blipFill>
          <p:spPr>
            <a:xfrm rot="620907">
              <a:off x="4838238" y="3322130"/>
              <a:ext cx="369575" cy="975373"/>
            </a:xfrm>
            <a:prstGeom prst="rect">
              <a:avLst/>
            </a:prstGeom>
            <a:noFill/>
            <a:ln>
              <a:noFill/>
            </a:ln>
          </p:spPr>
        </p:pic>
        <p:pic>
          <p:nvPicPr>
            <p:cNvPr id="526" name="Google Shape;526;p49"/>
            <p:cNvPicPr preferRelativeResize="0"/>
            <p:nvPr/>
          </p:nvPicPr>
          <p:blipFill rotWithShape="1">
            <a:blip r:embed="rId3">
              <a:alphaModFix/>
            </a:blip>
            <a:srcRect b="24104"/>
            <a:stretch/>
          </p:blipFill>
          <p:spPr>
            <a:xfrm rot="899983">
              <a:off x="5289413" y="3322130"/>
              <a:ext cx="369575" cy="975372"/>
            </a:xfrm>
            <a:prstGeom prst="rect">
              <a:avLst/>
            </a:prstGeom>
            <a:noFill/>
            <a:ln>
              <a:noFill/>
            </a:ln>
          </p:spPr>
        </p:pic>
      </p:grpSp>
      <p:sp>
        <p:nvSpPr>
          <p:cNvPr id="527" name="Google Shape;527;p49"/>
          <p:cNvSpPr txBox="1">
            <a:spLocks noGrp="1"/>
          </p:cNvSpPr>
          <p:nvPr>
            <p:ph type="title"/>
          </p:nvPr>
        </p:nvSpPr>
        <p:spPr>
          <a:xfrm>
            <a:off x="607100" y="2346175"/>
            <a:ext cx="81075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Machine Learning</a:t>
            </a:r>
            <a:endParaRPr dirty="0"/>
          </a:p>
        </p:txBody>
      </p:sp>
      <p:sp>
        <p:nvSpPr>
          <p:cNvPr id="528" name="Google Shape;528;p49"/>
          <p:cNvSpPr txBox="1">
            <a:spLocks noGrp="1"/>
          </p:cNvSpPr>
          <p:nvPr>
            <p:ph type="title" idx="2"/>
          </p:nvPr>
        </p:nvSpPr>
        <p:spPr>
          <a:xfrm>
            <a:off x="3196500" y="1482250"/>
            <a:ext cx="27510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4</a:t>
            </a:r>
            <a:endParaRPr dirty="0">
              <a:latin typeface="Poppins"/>
              <a:ea typeface="Poppins"/>
              <a:cs typeface="Poppins"/>
              <a:sym typeface="Poppins"/>
            </a:endParaRPr>
          </a:p>
        </p:txBody>
      </p:sp>
      <p:grpSp>
        <p:nvGrpSpPr>
          <p:cNvPr id="529" name="Google Shape;529;p49"/>
          <p:cNvGrpSpPr/>
          <p:nvPr/>
        </p:nvGrpSpPr>
        <p:grpSpPr>
          <a:xfrm>
            <a:off x="1207523" y="84406"/>
            <a:ext cx="1050376" cy="701609"/>
            <a:chOff x="1207523" y="125431"/>
            <a:chExt cx="1050376" cy="701609"/>
          </a:xfrm>
        </p:grpSpPr>
        <p:grpSp>
          <p:nvGrpSpPr>
            <p:cNvPr id="530" name="Google Shape;530;p49"/>
            <p:cNvGrpSpPr/>
            <p:nvPr/>
          </p:nvGrpSpPr>
          <p:grpSpPr>
            <a:xfrm rot="1664761" flipH="1">
              <a:off x="1277894" y="195608"/>
              <a:ext cx="400551" cy="401308"/>
              <a:chOff x="3949250" y="1525675"/>
              <a:chExt cx="268700" cy="269200"/>
            </a:xfrm>
          </p:grpSpPr>
          <p:sp>
            <p:nvSpPr>
              <p:cNvPr id="531" name="Google Shape;531;p4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9"/>
            <p:cNvGrpSpPr/>
            <p:nvPr/>
          </p:nvGrpSpPr>
          <p:grpSpPr>
            <a:xfrm rot="1664801" flipH="1">
              <a:off x="1973592" y="542382"/>
              <a:ext cx="241826" cy="242287"/>
              <a:chOff x="3949250" y="1525675"/>
              <a:chExt cx="268700" cy="269200"/>
            </a:xfrm>
          </p:grpSpPr>
          <p:sp>
            <p:nvSpPr>
              <p:cNvPr id="535" name="Google Shape;535;p4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49"/>
          <p:cNvGrpSpPr/>
          <p:nvPr/>
        </p:nvGrpSpPr>
        <p:grpSpPr>
          <a:xfrm>
            <a:off x="6910737" y="125429"/>
            <a:ext cx="1064605" cy="701612"/>
            <a:chOff x="6910737" y="125429"/>
            <a:chExt cx="1064605" cy="701612"/>
          </a:xfrm>
        </p:grpSpPr>
        <p:grpSp>
          <p:nvGrpSpPr>
            <p:cNvPr id="539" name="Google Shape;539;p49"/>
            <p:cNvGrpSpPr/>
            <p:nvPr/>
          </p:nvGrpSpPr>
          <p:grpSpPr>
            <a:xfrm rot="1664761" flipH="1">
              <a:off x="7504419" y="195605"/>
              <a:ext cx="400551" cy="401308"/>
              <a:chOff x="3949250" y="1525675"/>
              <a:chExt cx="268700" cy="269200"/>
            </a:xfrm>
          </p:grpSpPr>
          <p:sp>
            <p:nvSpPr>
              <p:cNvPr id="540" name="Google Shape;540;p4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49"/>
            <p:cNvGrpSpPr/>
            <p:nvPr/>
          </p:nvGrpSpPr>
          <p:grpSpPr>
            <a:xfrm rot="1664801" flipH="1">
              <a:off x="6953217" y="542382"/>
              <a:ext cx="241826" cy="242287"/>
              <a:chOff x="3949250" y="1525675"/>
              <a:chExt cx="268700" cy="269200"/>
            </a:xfrm>
          </p:grpSpPr>
          <p:sp>
            <p:nvSpPr>
              <p:cNvPr id="544" name="Google Shape;544;p4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28"/>
                                        </p:tgtEl>
                                        <p:attrNameLst>
                                          <p:attrName>ppt_x</p:attrName>
                                          <p:attrName>ppt_y</p:attrName>
                                        </p:attrNameLst>
                                      </p:cBhvr>
                                    </p:animMotion>
                                    <p:animRot by="1500000">
                                      <p:cBhvr>
                                        <p:cTn id="7" dur="125" fill="hold">
                                          <p:stCondLst>
                                            <p:cond delay="0"/>
                                          </p:stCondLst>
                                        </p:cTn>
                                        <p:tgtEl>
                                          <p:spTgt spid="528"/>
                                        </p:tgtEl>
                                        <p:attrNameLst>
                                          <p:attrName>r</p:attrName>
                                        </p:attrNameLst>
                                      </p:cBhvr>
                                    </p:animRot>
                                    <p:animRot by="-1500000">
                                      <p:cBhvr>
                                        <p:cTn id="8" dur="125" fill="hold">
                                          <p:stCondLst>
                                            <p:cond delay="125"/>
                                          </p:stCondLst>
                                        </p:cTn>
                                        <p:tgtEl>
                                          <p:spTgt spid="528"/>
                                        </p:tgtEl>
                                        <p:attrNameLst>
                                          <p:attrName>r</p:attrName>
                                        </p:attrNameLst>
                                      </p:cBhvr>
                                    </p:animRot>
                                    <p:animRot by="-1500000">
                                      <p:cBhvr>
                                        <p:cTn id="9" dur="125" fill="hold">
                                          <p:stCondLst>
                                            <p:cond delay="250"/>
                                          </p:stCondLst>
                                        </p:cTn>
                                        <p:tgtEl>
                                          <p:spTgt spid="528"/>
                                        </p:tgtEl>
                                        <p:attrNameLst>
                                          <p:attrName>r</p:attrName>
                                        </p:attrNameLst>
                                      </p:cBhvr>
                                    </p:animRot>
                                    <p:animRot by="1500000">
                                      <p:cBhvr>
                                        <p:cTn id="10" dur="125" fill="hold">
                                          <p:stCondLst>
                                            <p:cond delay="375"/>
                                          </p:stCondLst>
                                        </p:cTn>
                                        <p:tgtEl>
                                          <p:spTgt spid="5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527"/>
                                        </p:tgtEl>
                                        <p:attrNameLst>
                                          <p:attrName>ppt_x</p:attrName>
                                          <p:attrName>ppt_y</p:attrName>
                                        </p:attrNameLst>
                                      </p:cBhvr>
                                    </p:animMotion>
                                    <p:animRot by="1500000">
                                      <p:cBhvr>
                                        <p:cTn id="13" dur="125" fill="hold">
                                          <p:stCondLst>
                                            <p:cond delay="0"/>
                                          </p:stCondLst>
                                        </p:cTn>
                                        <p:tgtEl>
                                          <p:spTgt spid="527"/>
                                        </p:tgtEl>
                                        <p:attrNameLst>
                                          <p:attrName>r</p:attrName>
                                        </p:attrNameLst>
                                      </p:cBhvr>
                                    </p:animRot>
                                    <p:animRot by="-1500000">
                                      <p:cBhvr>
                                        <p:cTn id="14" dur="125" fill="hold">
                                          <p:stCondLst>
                                            <p:cond delay="125"/>
                                          </p:stCondLst>
                                        </p:cTn>
                                        <p:tgtEl>
                                          <p:spTgt spid="527"/>
                                        </p:tgtEl>
                                        <p:attrNameLst>
                                          <p:attrName>r</p:attrName>
                                        </p:attrNameLst>
                                      </p:cBhvr>
                                    </p:animRot>
                                    <p:animRot by="-1500000">
                                      <p:cBhvr>
                                        <p:cTn id="15" dur="125" fill="hold">
                                          <p:stCondLst>
                                            <p:cond delay="250"/>
                                          </p:stCondLst>
                                        </p:cTn>
                                        <p:tgtEl>
                                          <p:spTgt spid="527"/>
                                        </p:tgtEl>
                                        <p:attrNameLst>
                                          <p:attrName>r</p:attrName>
                                        </p:attrNameLst>
                                      </p:cBhvr>
                                    </p:animRot>
                                    <p:animRot by="1500000">
                                      <p:cBhvr>
                                        <p:cTn id="16" dur="125" fill="hold">
                                          <p:stCondLst>
                                            <p:cond delay="375"/>
                                          </p:stCondLst>
                                        </p:cTn>
                                        <p:tgtEl>
                                          <p:spTgt spid="527"/>
                                        </p:tgtEl>
                                        <p:attrNameLst>
                                          <p:attrName>r</p:attrName>
                                        </p:attrNameLst>
                                      </p:cBhvr>
                                    </p:animRot>
                                  </p:childTnLst>
                                </p:cTn>
                              </p:par>
                            </p:childTnLst>
                          </p:cTn>
                        </p:par>
                        <p:par>
                          <p:cTn id="17" fill="hold">
                            <p:stCondLst>
                              <p:cond delay="1200"/>
                            </p:stCondLst>
                            <p:childTnLst>
                              <p:par>
                                <p:cTn id="18" presetID="16" presetClass="entr" presetSubtype="37"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500"/>
                                        <p:tgtEl>
                                          <p:spTgt spid="2"/>
                                        </p:tgtEl>
                                      </p:cBhvr>
                                    </p:animEffect>
                                  </p:childTnLst>
                                </p:cTn>
                              </p:par>
                              <p:par>
                                <p:cTn id="21" presetID="32" presetClass="emph" presetSubtype="0" fill="hold" nodeType="with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p:bldP spid="5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Hexágono 52">
            <a:extLst>
              <a:ext uri="{FF2B5EF4-FFF2-40B4-BE49-F238E27FC236}">
                <a16:creationId xmlns:a16="http://schemas.microsoft.com/office/drawing/2014/main" id="{CCD6A1B6-E213-2572-F425-86705108FC15}"/>
              </a:ext>
            </a:extLst>
          </p:cNvPr>
          <p:cNvSpPr/>
          <p:nvPr/>
        </p:nvSpPr>
        <p:spPr>
          <a:xfrm>
            <a:off x="1242669" y="2000752"/>
            <a:ext cx="1113686" cy="958429"/>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4" name="Hexágono 53">
            <a:extLst>
              <a:ext uri="{FF2B5EF4-FFF2-40B4-BE49-F238E27FC236}">
                <a16:creationId xmlns:a16="http://schemas.microsoft.com/office/drawing/2014/main" id="{56B17D49-292C-10E8-D015-FEF37480E332}"/>
              </a:ext>
            </a:extLst>
          </p:cNvPr>
          <p:cNvSpPr/>
          <p:nvPr/>
        </p:nvSpPr>
        <p:spPr>
          <a:xfrm>
            <a:off x="308659" y="2503266"/>
            <a:ext cx="1113686" cy="958429"/>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
        <p:nvSpPr>
          <p:cNvPr id="55" name="Hexágono 54">
            <a:extLst>
              <a:ext uri="{FF2B5EF4-FFF2-40B4-BE49-F238E27FC236}">
                <a16:creationId xmlns:a16="http://schemas.microsoft.com/office/drawing/2014/main" id="{B0CBA4E5-5F07-0492-6295-724838871A37}"/>
              </a:ext>
            </a:extLst>
          </p:cNvPr>
          <p:cNvSpPr/>
          <p:nvPr/>
        </p:nvSpPr>
        <p:spPr>
          <a:xfrm>
            <a:off x="1240165" y="3013481"/>
            <a:ext cx="1113686" cy="958429"/>
          </a:xfrm>
          <a:prstGeom prst="hexago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6" name="Hexágono 55">
            <a:extLst>
              <a:ext uri="{FF2B5EF4-FFF2-40B4-BE49-F238E27FC236}">
                <a16:creationId xmlns:a16="http://schemas.microsoft.com/office/drawing/2014/main" id="{FE996BBA-F37B-C890-F3D1-E03A0ABEF92A}"/>
              </a:ext>
            </a:extLst>
          </p:cNvPr>
          <p:cNvSpPr/>
          <p:nvPr/>
        </p:nvSpPr>
        <p:spPr>
          <a:xfrm>
            <a:off x="313997" y="3526367"/>
            <a:ext cx="1113686" cy="958429"/>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7" name="Hexágono 56">
            <a:extLst>
              <a:ext uri="{FF2B5EF4-FFF2-40B4-BE49-F238E27FC236}">
                <a16:creationId xmlns:a16="http://schemas.microsoft.com/office/drawing/2014/main" id="{DEB4C918-2FBD-FFA9-5E39-464C01FD873A}"/>
              </a:ext>
            </a:extLst>
          </p:cNvPr>
          <p:cNvSpPr/>
          <p:nvPr/>
        </p:nvSpPr>
        <p:spPr>
          <a:xfrm>
            <a:off x="2168704" y="1496489"/>
            <a:ext cx="1113686" cy="958429"/>
          </a:xfrm>
          <a:prstGeom prst="hexag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58" name="Hexágono 57">
            <a:extLst>
              <a:ext uri="{FF2B5EF4-FFF2-40B4-BE49-F238E27FC236}">
                <a16:creationId xmlns:a16="http://schemas.microsoft.com/office/drawing/2014/main" id="{F4BC23FD-5929-217D-C303-3A375FBCF43C}"/>
              </a:ext>
            </a:extLst>
          </p:cNvPr>
          <p:cNvSpPr/>
          <p:nvPr/>
        </p:nvSpPr>
        <p:spPr>
          <a:xfrm>
            <a:off x="2161532" y="2503163"/>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59" name="Hexágono 58">
            <a:extLst>
              <a:ext uri="{FF2B5EF4-FFF2-40B4-BE49-F238E27FC236}">
                <a16:creationId xmlns:a16="http://schemas.microsoft.com/office/drawing/2014/main" id="{1073784A-03A5-0477-AB8F-4DDDE5B55755}"/>
              </a:ext>
            </a:extLst>
          </p:cNvPr>
          <p:cNvSpPr/>
          <p:nvPr/>
        </p:nvSpPr>
        <p:spPr>
          <a:xfrm>
            <a:off x="2180575" y="3507079"/>
            <a:ext cx="1113686" cy="958429"/>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60" name="Hexágono 59">
            <a:extLst>
              <a:ext uri="{FF2B5EF4-FFF2-40B4-BE49-F238E27FC236}">
                <a16:creationId xmlns:a16="http://schemas.microsoft.com/office/drawing/2014/main" id="{3B3B2683-1C4A-C57D-2CF0-D844F5B3BC5E}"/>
              </a:ext>
            </a:extLst>
          </p:cNvPr>
          <p:cNvSpPr/>
          <p:nvPr/>
        </p:nvSpPr>
        <p:spPr>
          <a:xfrm>
            <a:off x="4025522" y="1471441"/>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61" name="Hexágono 60">
            <a:extLst>
              <a:ext uri="{FF2B5EF4-FFF2-40B4-BE49-F238E27FC236}">
                <a16:creationId xmlns:a16="http://schemas.microsoft.com/office/drawing/2014/main" id="{38A7B26C-831D-6771-8C44-A2C51770584D}"/>
              </a:ext>
            </a:extLst>
          </p:cNvPr>
          <p:cNvSpPr/>
          <p:nvPr/>
        </p:nvSpPr>
        <p:spPr>
          <a:xfrm>
            <a:off x="4950514" y="1975703"/>
            <a:ext cx="1113686" cy="958429"/>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2" name="Hexágono 61">
            <a:extLst>
              <a:ext uri="{FF2B5EF4-FFF2-40B4-BE49-F238E27FC236}">
                <a16:creationId xmlns:a16="http://schemas.microsoft.com/office/drawing/2014/main" id="{E864F190-E3C9-147C-71FF-8D78AA9C7BFC}"/>
              </a:ext>
            </a:extLst>
          </p:cNvPr>
          <p:cNvSpPr/>
          <p:nvPr/>
        </p:nvSpPr>
        <p:spPr>
          <a:xfrm>
            <a:off x="4016504" y="2478218"/>
            <a:ext cx="1113686" cy="958429"/>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
        <p:nvSpPr>
          <p:cNvPr id="63" name="Hexágono 62">
            <a:extLst>
              <a:ext uri="{FF2B5EF4-FFF2-40B4-BE49-F238E27FC236}">
                <a16:creationId xmlns:a16="http://schemas.microsoft.com/office/drawing/2014/main" id="{ADCD37FD-E01B-25C1-C617-0F53BACFDD6B}"/>
              </a:ext>
            </a:extLst>
          </p:cNvPr>
          <p:cNvSpPr/>
          <p:nvPr/>
        </p:nvSpPr>
        <p:spPr>
          <a:xfrm>
            <a:off x="4948010" y="2988433"/>
            <a:ext cx="1113686" cy="958429"/>
          </a:xfrm>
          <a:prstGeom prst="hexago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64" name="Hexágono 63">
            <a:extLst>
              <a:ext uri="{FF2B5EF4-FFF2-40B4-BE49-F238E27FC236}">
                <a16:creationId xmlns:a16="http://schemas.microsoft.com/office/drawing/2014/main" id="{BED1E0D1-7E26-261C-E3B7-1FE2FE1247D6}"/>
              </a:ext>
            </a:extLst>
          </p:cNvPr>
          <p:cNvSpPr/>
          <p:nvPr/>
        </p:nvSpPr>
        <p:spPr>
          <a:xfrm>
            <a:off x="4021842" y="3501318"/>
            <a:ext cx="1113686" cy="958429"/>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5" name="Hexágono 64">
            <a:extLst>
              <a:ext uri="{FF2B5EF4-FFF2-40B4-BE49-F238E27FC236}">
                <a16:creationId xmlns:a16="http://schemas.microsoft.com/office/drawing/2014/main" id="{5C52620F-F331-CFE3-FF66-BC0E3C1EA7D9}"/>
              </a:ext>
            </a:extLst>
          </p:cNvPr>
          <p:cNvSpPr/>
          <p:nvPr/>
        </p:nvSpPr>
        <p:spPr>
          <a:xfrm>
            <a:off x="5876548" y="1471441"/>
            <a:ext cx="1113686" cy="958429"/>
          </a:xfrm>
          <a:prstGeom prst="hexag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66" name="Hexágono 65">
            <a:extLst>
              <a:ext uri="{FF2B5EF4-FFF2-40B4-BE49-F238E27FC236}">
                <a16:creationId xmlns:a16="http://schemas.microsoft.com/office/drawing/2014/main" id="{66741A80-9D34-6600-427E-95611E002CF0}"/>
              </a:ext>
            </a:extLst>
          </p:cNvPr>
          <p:cNvSpPr/>
          <p:nvPr/>
        </p:nvSpPr>
        <p:spPr>
          <a:xfrm>
            <a:off x="5869377" y="2478114"/>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67" name="Hexágono 66">
            <a:extLst>
              <a:ext uri="{FF2B5EF4-FFF2-40B4-BE49-F238E27FC236}">
                <a16:creationId xmlns:a16="http://schemas.microsoft.com/office/drawing/2014/main" id="{8C6C0A00-D88F-B383-CE6B-B1DCF24D582F}"/>
              </a:ext>
            </a:extLst>
          </p:cNvPr>
          <p:cNvSpPr/>
          <p:nvPr/>
        </p:nvSpPr>
        <p:spPr>
          <a:xfrm>
            <a:off x="5888420" y="3482031"/>
            <a:ext cx="1113686" cy="958429"/>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68" name="Hexágono 67">
            <a:extLst>
              <a:ext uri="{FF2B5EF4-FFF2-40B4-BE49-F238E27FC236}">
                <a16:creationId xmlns:a16="http://schemas.microsoft.com/office/drawing/2014/main" id="{483D9A13-C045-F54D-0246-8CDB2C0910AB}"/>
              </a:ext>
            </a:extLst>
          </p:cNvPr>
          <p:cNvSpPr/>
          <p:nvPr/>
        </p:nvSpPr>
        <p:spPr>
          <a:xfrm>
            <a:off x="3094989" y="1977989"/>
            <a:ext cx="1113686" cy="95842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Hexágono 68">
            <a:extLst>
              <a:ext uri="{FF2B5EF4-FFF2-40B4-BE49-F238E27FC236}">
                <a16:creationId xmlns:a16="http://schemas.microsoft.com/office/drawing/2014/main" id="{D46BB7D9-90CE-0128-3FD6-938DB6B1C64E}"/>
              </a:ext>
            </a:extLst>
          </p:cNvPr>
          <p:cNvSpPr/>
          <p:nvPr/>
        </p:nvSpPr>
        <p:spPr>
          <a:xfrm>
            <a:off x="3098568" y="2987463"/>
            <a:ext cx="1113686" cy="958429"/>
          </a:xfrm>
          <a:prstGeom prst="hexag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71" name="Hexágono 70">
            <a:extLst>
              <a:ext uri="{FF2B5EF4-FFF2-40B4-BE49-F238E27FC236}">
                <a16:creationId xmlns:a16="http://schemas.microsoft.com/office/drawing/2014/main" id="{2158D3E8-BD9D-A56A-79A1-09B95022CC0A}"/>
              </a:ext>
            </a:extLst>
          </p:cNvPr>
          <p:cNvSpPr/>
          <p:nvPr/>
        </p:nvSpPr>
        <p:spPr>
          <a:xfrm>
            <a:off x="6801797" y="963094"/>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72" name="Hexágono 71">
            <a:extLst>
              <a:ext uri="{FF2B5EF4-FFF2-40B4-BE49-F238E27FC236}">
                <a16:creationId xmlns:a16="http://schemas.microsoft.com/office/drawing/2014/main" id="{3C4C130B-69D7-9169-9C38-F38AC9B9F87D}"/>
              </a:ext>
            </a:extLst>
          </p:cNvPr>
          <p:cNvSpPr/>
          <p:nvPr/>
        </p:nvSpPr>
        <p:spPr>
          <a:xfrm>
            <a:off x="6812384" y="1958677"/>
            <a:ext cx="1113686" cy="958429"/>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4" name="Hexágono 73">
            <a:extLst>
              <a:ext uri="{FF2B5EF4-FFF2-40B4-BE49-F238E27FC236}">
                <a16:creationId xmlns:a16="http://schemas.microsoft.com/office/drawing/2014/main" id="{257EAB4B-3C15-17D1-3FFB-E4EB8A3CA3E2}"/>
              </a:ext>
            </a:extLst>
          </p:cNvPr>
          <p:cNvSpPr/>
          <p:nvPr/>
        </p:nvSpPr>
        <p:spPr>
          <a:xfrm>
            <a:off x="6809880" y="2971406"/>
            <a:ext cx="1113686" cy="958429"/>
          </a:xfrm>
          <a:prstGeom prst="hexago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9" name="Hexágono 78">
            <a:extLst>
              <a:ext uri="{FF2B5EF4-FFF2-40B4-BE49-F238E27FC236}">
                <a16:creationId xmlns:a16="http://schemas.microsoft.com/office/drawing/2014/main" id="{8690F946-3F03-07F9-ECFC-D19922A84443}"/>
              </a:ext>
            </a:extLst>
          </p:cNvPr>
          <p:cNvSpPr/>
          <p:nvPr/>
        </p:nvSpPr>
        <p:spPr>
          <a:xfrm>
            <a:off x="3103849" y="4000265"/>
            <a:ext cx="1113686" cy="958429"/>
          </a:xfrm>
          <a:prstGeom prst="hexago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1" name="Hexágono 80">
            <a:extLst>
              <a:ext uri="{FF2B5EF4-FFF2-40B4-BE49-F238E27FC236}">
                <a16:creationId xmlns:a16="http://schemas.microsoft.com/office/drawing/2014/main" id="{5A04E15E-49C1-8B2E-F676-CBB314EA7F0E}"/>
              </a:ext>
            </a:extLst>
          </p:cNvPr>
          <p:cNvSpPr/>
          <p:nvPr/>
        </p:nvSpPr>
        <p:spPr>
          <a:xfrm>
            <a:off x="4958642" y="3996422"/>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4F27FD23-3F9E-2841-354A-F7A191B13D22}"/>
              </a:ext>
            </a:extLst>
          </p:cNvPr>
          <p:cNvGrpSpPr/>
          <p:nvPr/>
        </p:nvGrpSpPr>
        <p:grpSpPr>
          <a:xfrm>
            <a:off x="4786656" y="289913"/>
            <a:ext cx="1329687" cy="1286018"/>
            <a:chOff x="4786656" y="289913"/>
            <a:chExt cx="1329687" cy="1286018"/>
          </a:xfrm>
        </p:grpSpPr>
        <p:grpSp>
          <p:nvGrpSpPr>
            <p:cNvPr id="23" name="Google Shape;457;p46">
              <a:extLst>
                <a:ext uri="{FF2B5EF4-FFF2-40B4-BE49-F238E27FC236}">
                  <a16:creationId xmlns:a16="http://schemas.microsoft.com/office/drawing/2014/main" id="{004BA6E3-4229-7ED6-C1BA-B999FC9CDF31}"/>
                </a:ext>
              </a:extLst>
            </p:cNvPr>
            <p:cNvGrpSpPr/>
            <p:nvPr/>
          </p:nvGrpSpPr>
          <p:grpSpPr>
            <a:xfrm rot="20434172">
              <a:off x="5347332" y="289913"/>
              <a:ext cx="769011" cy="770490"/>
              <a:chOff x="3949250" y="1525675"/>
              <a:chExt cx="268700" cy="269200"/>
            </a:xfrm>
          </p:grpSpPr>
          <p:sp>
            <p:nvSpPr>
              <p:cNvPr id="36" name="Google Shape;458;p46">
                <a:extLst>
                  <a:ext uri="{FF2B5EF4-FFF2-40B4-BE49-F238E27FC236}">
                    <a16:creationId xmlns:a16="http://schemas.microsoft.com/office/drawing/2014/main" id="{D2B3186E-B58F-0398-1446-91EDAA065080}"/>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9;p46">
                <a:extLst>
                  <a:ext uri="{FF2B5EF4-FFF2-40B4-BE49-F238E27FC236}">
                    <a16:creationId xmlns:a16="http://schemas.microsoft.com/office/drawing/2014/main" id="{8E93D922-0BEA-7119-FA1B-45EC1E59FE81}"/>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0;p46">
                <a:extLst>
                  <a:ext uri="{FF2B5EF4-FFF2-40B4-BE49-F238E27FC236}">
                    <a16:creationId xmlns:a16="http://schemas.microsoft.com/office/drawing/2014/main" id="{CDEBAB4D-6342-F753-4BCF-56CD589D40C0}"/>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61;p46">
              <a:extLst>
                <a:ext uri="{FF2B5EF4-FFF2-40B4-BE49-F238E27FC236}">
                  <a16:creationId xmlns:a16="http://schemas.microsoft.com/office/drawing/2014/main" id="{927659A7-FF5C-F6C0-34F7-57C707EB0578}"/>
                </a:ext>
              </a:extLst>
            </p:cNvPr>
            <p:cNvGrpSpPr/>
            <p:nvPr/>
          </p:nvGrpSpPr>
          <p:grpSpPr>
            <a:xfrm rot="20434319">
              <a:off x="4786656" y="791814"/>
              <a:ext cx="431753" cy="432556"/>
              <a:chOff x="3949250" y="1525675"/>
              <a:chExt cx="268700" cy="269200"/>
            </a:xfrm>
          </p:grpSpPr>
          <p:sp>
            <p:nvSpPr>
              <p:cNvPr id="33" name="Google Shape;462;p46">
                <a:extLst>
                  <a:ext uri="{FF2B5EF4-FFF2-40B4-BE49-F238E27FC236}">
                    <a16:creationId xmlns:a16="http://schemas.microsoft.com/office/drawing/2014/main" id="{28F827A7-60B6-7378-069E-64851A0C2BAB}"/>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3;p46">
                <a:extLst>
                  <a:ext uri="{FF2B5EF4-FFF2-40B4-BE49-F238E27FC236}">
                    <a16:creationId xmlns:a16="http://schemas.microsoft.com/office/drawing/2014/main" id="{728E2755-9891-331D-603A-CC02FF47B2A3}"/>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4;p46">
                <a:extLst>
                  <a:ext uri="{FF2B5EF4-FFF2-40B4-BE49-F238E27FC236}">
                    <a16:creationId xmlns:a16="http://schemas.microsoft.com/office/drawing/2014/main" id="{A2DC7223-A520-B716-A338-6E5750FD2B49}"/>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65;p46">
              <a:extLst>
                <a:ext uri="{FF2B5EF4-FFF2-40B4-BE49-F238E27FC236}">
                  <a16:creationId xmlns:a16="http://schemas.microsoft.com/office/drawing/2014/main" id="{A26BB5E5-3644-045C-2D40-E64B84950FFA}"/>
                </a:ext>
              </a:extLst>
            </p:cNvPr>
            <p:cNvGrpSpPr/>
            <p:nvPr/>
          </p:nvGrpSpPr>
          <p:grpSpPr>
            <a:xfrm rot="20434290">
              <a:off x="5392547" y="1176866"/>
              <a:ext cx="233016" cy="233449"/>
              <a:chOff x="3949250" y="1525675"/>
              <a:chExt cx="268700" cy="269200"/>
            </a:xfrm>
          </p:grpSpPr>
          <p:sp>
            <p:nvSpPr>
              <p:cNvPr id="30" name="Google Shape;466;p46">
                <a:extLst>
                  <a:ext uri="{FF2B5EF4-FFF2-40B4-BE49-F238E27FC236}">
                    <a16:creationId xmlns:a16="http://schemas.microsoft.com/office/drawing/2014/main" id="{E48B69D0-0D2E-5BB3-C05D-EBFC2F3F3F4C}"/>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p46">
                <a:extLst>
                  <a:ext uri="{FF2B5EF4-FFF2-40B4-BE49-F238E27FC236}">
                    <a16:creationId xmlns:a16="http://schemas.microsoft.com/office/drawing/2014/main" id="{464AE03C-BF15-284D-76FE-EC7905E48DB4}"/>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8;p46">
                <a:extLst>
                  <a:ext uri="{FF2B5EF4-FFF2-40B4-BE49-F238E27FC236}">
                    <a16:creationId xmlns:a16="http://schemas.microsoft.com/office/drawing/2014/main" id="{0B2EF53A-C70A-9994-95D7-F770392A34FD}"/>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69;p46">
              <a:extLst>
                <a:ext uri="{FF2B5EF4-FFF2-40B4-BE49-F238E27FC236}">
                  <a16:creationId xmlns:a16="http://schemas.microsoft.com/office/drawing/2014/main" id="{C12284DC-40B8-278F-14B9-C3F299D46248}"/>
                </a:ext>
              </a:extLst>
            </p:cNvPr>
            <p:cNvGrpSpPr/>
            <p:nvPr/>
          </p:nvGrpSpPr>
          <p:grpSpPr>
            <a:xfrm rot="20434528">
              <a:off x="5045977" y="1423883"/>
              <a:ext cx="151766" cy="152048"/>
              <a:chOff x="3949250" y="1525675"/>
              <a:chExt cx="268700" cy="269200"/>
            </a:xfrm>
          </p:grpSpPr>
          <p:sp>
            <p:nvSpPr>
              <p:cNvPr id="27" name="Google Shape;470;p46">
                <a:extLst>
                  <a:ext uri="{FF2B5EF4-FFF2-40B4-BE49-F238E27FC236}">
                    <a16:creationId xmlns:a16="http://schemas.microsoft.com/office/drawing/2014/main" id="{17A61FE0-3CA2-9A47-B083-C0F5702D7D9A}"/>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p46">
                <a:extLst>
                  <a:ext uri="{FF2B5EF4-FFF2-40B4-BE49-F238E27FC236}">
                    <a16:creationId xmlns:a16="http://schemas.microsoft.com/office/drawing/2014/main" id="{A53A853F-E0CB-31F1-9ADE-A746A06AE355}"/>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2;p46">
                <a:extLst>
                  <a:ext uri="{FF2B5EF4-FFF2-40B4-BE49-F238E27FC236}">
                    <a16:creationId xmlns:a16="http://schemas.microsoft.com/office/drawing/2014/main" id="{A6AC2371-F7DA-895F-BD13-C54B9AB6DFA6}"/>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rupo 39">
            <a:extLst>
              <a:ext uri="{FF2B5EF4-FFF2-40B4-BE49-F238E27FC236}">
                <a16:creationId xmlns:a16="http://schemas.microsoft.com/office/drawing/2014/main" id="{DE9E991E-D263-282F-6DA4-B3C97194DAB7}"/>
              </a:ext>
            </a:extLst>
          </p:cNvPr>
          <p:cNvGrpSpPr/>
          <p:nvPr/>
        </p:nvGrpSpPr>
        <p:grpSpPr>
          <a:xfrm>
            <a:off x="2130355" y="882345"/>
            <a:ext cx="1432123" cy="882395"/>
            <a:chOff x="2130355" y="882345"/>
            <a:chExt cx="1432123" cy="882395"/>
          </a:xfrm>
        </p:grpSpPr>
        <p:grpSp>
          <p:nvGrpSpPr>
            <p:cNvPr id="6" name="Google Shape;457;p46">
              <a:extLst>
                <a:ext uri="{FF2B5EF4-FFF2-40B4-BE49-F238E27FC236}">
                  <a16:creationId xmlns:a16="http://schemas.microsoft.com/office/drawing/2014/main" id="{BE95A179-3AA2-6D81-2FD3-D6955F48E677}"/>
                </a:ext>
              </a:extLst>
            </p:cNvPr>
            <p:cNvGrpSpPr/>
            <p:nvPr/>
          </p:nvGrpSpPr>
          <p:grpSpPr>
            <a:xfrm rot="923813">
              <a:off x="2793467" y="882345"/>
              <a:ext cx="769011" cy="770490"/>
              <a:chOff x="3949250" y="1525675"/>
              <a:chExt cx="268700" cy="269200"/>
            </a:xfrm>
          </p:grpSpPr>
          <p:sp>
            <p:nvSpPr>
              <p:cNvPr id="19" name="Google Shape;458;p46">
                <a:extLst>
                  <a:ext uri="{FF2B5EF4-FFF2-40B4-BE49-F238E27FC236}">
                    <a16:creationId xmlns:a16="http://schemas.microsoft.com/office/drawing/2014/main" id="{3229A41F-B5C5-03D8-7E09-5C2E99BEAD85}"/>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9;p46">
                <a:extLst>
                  <a:ext uri="{FF2B5EF4-FFF2-40B4-BE49-F238E27FC236}">
                    <a16:creationId xmlns:a16="http://schemas.microsoft.com/office/drawing/2014/main" id="{85B0DB0F-1575-0568-1885-AE79D7F88F03}"/>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0;p46">
                <a:extLst>
                  <a:ext uri="{FF2B5EF4-FFF2-40B4-BE49-F238E27FC236}">
                    <a16:creationId xmlns:a16="http://schemas.microsoft.com/office/drawing/2014/main" id="{E91434A4-2B12-C6DB-BEA8-3AAA193B26CB}"/>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61;p46">
              <a:extLst>
                <a:ext uri="{FF2B5EF4-FFF2-40B4-BE49-F238E27FC236}">
                  <a16:creationId xmlns:a16="http://schemas.microsoft.com/office/drawing/2014/main" id="{0288E3F8-5B5B-3967-4A62-45F45D838D74}"/>
                </a:ext>
              </a:extLst>
            </p:cNvPr>
            <p:cNvGrpSpPr/>
            <p:nvPr/>
          </p:nvGrpSpPr>
          <p:grpSpPr>
            <a:xfrm rot="923960">
              <a:off x="2173287" y="908101"/>
              <a:ext cx="431753" cy="432556"/>
              <a:chOff x="3949250" y="1525675"/>
              <a:chExt cx="268700" cy="269200"/>
            </a:xfrm>
          </p:grpSpPr>
          <p:sp>
            <p:nvSpPr>
              <p:cNvPr id="16" name="Google Shape;462;p46">
                <a:extLst>
                  <a:ext uri="{FF2B5EF4-FFF2-40B4-BE49-F238E27FC236}">
                    <a16:creationId xmlns:a16="http://schemas.microsoft.com/office/drawing/2014/main" id="{CCCE532E-D5AB-21A3-C80B-F0DC622540A2}"/>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3;p46">
                <a:extLst>
                  <a:ext uri="{FF2B5EF4-FFF2-40B4-BE49-F238E27FC236}">
                    <a16:creationId xmlns:a16="http://schemas.microsoft.com/office/drawing/2014/main" id="{5AB6EC62-EA30-B276-0304-3945F0921050}"/>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4;p46">
                <a:extLst>
                  <a:ext uri="{FF2B5EF4-FFF2-40B4-BE49-F238E27FC236}">
                    <a16:creationId xmlns:a16="http://schemas.microsoft.com/office/drawing/2014/main" id="{7DFFAFDF-717F-8559-4DE2-EB873734BD15}"/>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65;p46">
              <a:extLst>
                <a:ext uri="{FF2B5EF4-FFF2-40B4-BE49-F238E27FC236}">
                  <a16:creationId xmlns:a16="http://schemas.microsoft.com/office/drawing/2014/main" id="{F061C38C-845D-D8FD-B0C7-1229BD3A2928}"/>
                </a:ext>
              </a:extLst>
            </p:cNvPr>
            <p:cNvGrpSpPr/>
            <p:nvPr/>
          </p:nvGrpSpPr>
          <p:grpSpPr>
            <a:xfrm rot="923931">
              <a:off x="2525398" y="1531291"/>
              <a:ext cx="233016" cy="233449"/>
              <a:chOff x="3949250" y="1525675"/>
              <a:chExt cx="268700" cy="269200"/>
            </a:xfrm>
          </p:grpSpPr>
          <p:sp>
            <p:nvSpPr>
              <p:cNvPr id="13" name="Google Shape;466;p46">
                <a:extLst>
                  <a:ext uri="{FF2B5EF4-FFF2-40B4-BE49-F238E27FC236}">
                    <a16:creationId xmlns:a16="http://schemas.microsoft.com/office/drawing/2014/main" id="{0B1B1EAA-5E9C-0CED-5B4F-72548935F6A8}"/>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7;p46">
                <a:extLst>
                  <a:ext uri="{FF2B5EF4-FFF2-40B4-BE49-F238E27FC236}">
                    <a16:creationId xmlns:a16="http://schemas.microsoft.com/office/drawing/2014/main" id="{EC301311-BC56-2263-1386-F4CDC28D9C33}"/>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p46">
                <a:extLst>
                  <a:ext uri="{FF2B5EF4-FFF2-40B4-BE49-F238E27FC236}">
                    <a16:creationId xmlns:a16="http://schemas.microsoft.com/office/drawing/2014/main" id="{BFFF007B-F3DE-8F02-C3EE-A7B4302AF283}"/>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69;p46">
              <a:extLst>
                <a:ext uri="{FF2B5EF4-FFF2-40B4-BE49-F238E27FC236}">
                  <a16:creationId xmlns:a16="http://schemas.microsoft.com/office/drawing/2014/main" id="{36BA72B0-41A0-4387-2C54-FE88D7F126D7}"/>
                </a:ext>
              </a:extLst>
            </p:cNvPr>
            <p:cNvGrpSpPr/>
            <p:nvPr/>
          </p:nvGrpSpPr>
          <p:grpSpPr>
            <a:xfrm rot="924169">
              <a:off x="2130355" y="1520223"/>
              <a:ext cx="151766" cy="152048"/>
              <a:chOff x="3949250" y="1525675"/>
              <a:chExt cx="268700" cy="269200"/>
            </a:xfrm>
          </p:grpSpPr>
          <p:sp>
            <p:nvSpPr>
              <p:cNvPr id="10" name="Google Shape;470;p46">
                <a:extLst>
                  <a:ext uri="{FF2B5EF4-FFF2-40B4-BE49-F238E27FC236}">
                    <a16:creationId xmlns:a16="http://schemas.microsoft.com/office/drawing/2014/main" id="{863BC57E-3440-EFFF-0920-38A9A0A5EC11}"/>
                  </a:ext>
                </a:extLst>
              </p:cNvPr>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1;p46">
                <a:extLst>
                  <a:ext uri="{FF2B5EF4-FFF2-40B4-BE49-F238E27FC236}">
                    <a16:creationId xmlns:a16="http://schemas.microsoft.com/office/drawing/2014/main" id="{C9ED97C6-97C9-A999-1964-6FD059F20215}"/>
                  </a:ext>
                </a:extLst>
              </p:cNvPr>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2;p46">
                <a:extLst>
                  <a:ext uri="{FF2B5EF4-FFF2-40B4-BE49-F238E27FC236}">
                    <a16:creationId xmlns:a16="http://schemas.microsoft.com/office/drawing/2014/main" id="{D70FBF50-5709-2803-93B6-1844338D002C}"/>
                  </a:ext>
                </a:extLst>
              </p:cNvPr>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527;p49">
            <a:extLst>
              <a:ext uri="{FF2B5EF4-FFF2-40B4-BE49-F238E27FC236}">
                <a16:creationId xmlns:a16="http://schemas.microsoft.com/office/drawing/2014/main" id="{ADC406A9-7384-F380-364F-2A164C95884A}"/>
              </a:ext>
            </a:extLst>
          </p:cNvPr>
          <p:cNvSpPr txBox="1">
            <a:spLocks noGrp="1"/>
          </p:cNvSpPr>
          <p:nvPr>
            <p:ph type="title"/>
          </p:nvPr>
        </p:nvSpPr>
        <p:spPr>
          <a:xfrm>
            <a:off x="313534" y="658704"/>
            <a:ext cx="81075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6000" dirty="0">
                <a:solidFill>
                  <a:schemeClr val="bg2"/>
                </a:solidFill>
                <a:latin typeface="Poppins" panose="00000500000000000000" pitchFamily="2" charset="0"/>
                <a:cs typeface="Poppins" panose="00000500000000000000" pitchFamily="2" charset="0"/>
              </a:rPr>
              <a:t>TOP 5</a:t>
            </a:r>
            <a:endParaRPr sz="6000" dirty="0">
              <a:solidFill>
                <a:schemeClr val="bg2"/>
              </a:solidFill>
              <a:latin typeface="Poppins" panose="00000500000000000000" pitchFamily="2" charset="0"/>
              <a:cs typeface="Poppins" panose="00000500000000000000" pitchFamily="2" charset="0"/>
            </a:endParaRPr>
          </a:p>
        </p:txBody>
      </p:sp>
      <p:sp>
        <p:nvSpPr>
          <p:cNvPr id="84" name="CuadroTexto 83">
            <a:extLst>
              <a:ext uri="{FF2B5EF4-FFF2-40B4-BE49-F238E27FC236}">
                <a16:creationId xmlns:a16="http://schemas.microsoft.com/office/drawing/2014/main" id="{75C94414-D060-0169-8734-B8913ECE7D0D}"/>
              </a:ext>
            </a:extLst>
          </p:cNvPr>
          <p:cNvSpPr txBox="1"/>
          <p:nvPr/>
        </p:nvSpPr>
        <p:spPr>
          <a:xfrm>
            <a:off x="487352" y="2883798"/>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energy</a:t>
            </a:r>
            <a:endParaRPr lang="es-ES" dirty="0">
              <a:solidFill>
                <a:schemeClr val="bg1"/>
              </a:solidFill>
              <a:latin typeface="Poppins" panose="00000500000000000000" pitchFamily="2" charset="0"/>
              <a:cs typeface="Poppins" panose="00000500000000000000" pitchFamily="2" charset="0"/>
            </a:endParaRPr>
          </a:p>
        </p:txBody>
      </p:sp>
      <p:sp>
        <p:nvSpPr>
          <p:cNvPr id="85" name="CuadroTexto 84">
            <a:extLst>
              <a:ext uri="{FF2B5EF4-FFF2-40B4-BE49-F238E27FC236}">
                <a16:creationId xmlns:a16="http://schemas.microsoft.com/office/drawing/2014/main" id="{021AC926-15D7-60B6-0724-F71ABF672C21}"/>
              </a:ext>
            </a:extLst>
          </p:cNvPr>
          <p:cNvSpPr txBox="1"/>
          <p:nvPr/>
        </p:nvSpPr>
        <p:spPr>
          <a:xfrm>
            <a:off x="486350" y="3878218"/>
            <a:ext cx="99842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gender</a:t>
            </a:r>
            <a:endParaRPr lang="es-ES" dirty="0">
              <a:solidFill>
                <a:schemeClr val="bg1"/>
              </a:solidFill>
              <a:latin typeface="Poppins" panose="00000500000000000000" pitchFamily="2" charset="0"/>
              <a:cs typeface="Poppins" panose="00000500000000000000" pitchFamily="2" charset="0"/>
            </a:endParaRPr>
          </a:p>
        </p:txBody>
      </p:sp>
      <p:sp>
        <p:nvSpPr>
          <p:cNvPr id="86" name="CuadroTexto 85">
            <a:extLst>
              <a:ext uri="{FF2B5EF4-FFF2-40B4-BE49-F238E27FC236}">
                <a16:creationId xmlns:a16="http://schemas.microsoft.com/office/drawing/2014/main" id="{BE2F574F-10E7-5211-AB39-6AEA09E33D82}"/>
              </a:ext>
            </a:extLst>
          </p:cNvPr>
          <p:cNvSpPr txBox="1"/>
          <p:nvPr/>
        </p:nvSpPr>
        <p:spPr>
          <a:xfrm>
            <a:off x="1410809" y="2369376"/>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liveness</a:t>
            </a:r>
            <a:endParaRPr lang="es-ES" dirty="0">
              <a:solidFill>
                <a:schemeClr val="bg1"/>
              </a:solidFill>
              <a:latin typeface="Poppins" panose="00000500000000000000" pitchFamily="2" charset="0"/>
              <a:cs typeface="Poppins" panose="00000500000000000000" pitchFamily="2" charset="0"/>
            </a:endParaRPr>
          </a:p>
        </p:txBody>
      </p:sp>
      <p:sp>
        <p:nvSpPr>
          <p:cNvPr id="87" name="CuadroTexto 86">
            <a:extLst>
              <a:ext uri="{FF2B5EF4-FFF2-40B4-BE49-F238E27FC236}">
                <a16:creationId xmlns:a16="http://schemas.microsoft.com/office/drawing/2014/main" id="{C685E7C8-FB97-37CC-BFC7-974BD100CB10}"/>
              </a:ext>
            </a:extLst>
          </p:cNvPr>
          <p:cNvSpPr txBox="1"/>
          <p:nvPr/>
        </p:nvSpPr>
        <p:spPr>
          <a:xfrm>
            <a:off x="1435575" y="3220696"/>
            <a:ext cx="1199576" cy="523220"/>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artist</a:t>
            </a:r>
            <a:r>
              <a:rPr lang="es-ES" dirty="0">
                <a:solidFill>
                  <a:schemeClr val="bg1"/>
                </a:solidFill>
                <a:latin typeface="Poppins" panose="00000500000000000000" pitchFamily="2" charset="0"/>
                <a:cs typeface="Poppins" panose="00000500000000000000" pitchFamily="2" charset="0"/>
              </a:rPr>
              <a:t>_</a:t>
            </a:r>
          </a:p>
          <a:p>
            <a:r>
              <a:rPr lang="es-ES" dirty="0" err="1">
                <a:solidFill>
                  <a:schemeClr val="bg1"/>
                </a:solidFill>
                <a:latin typeface="Poppins" panose="00000500000000000000" pitchFamily="2" charset="0"/>
                <a:cs typeface="Poppins" panose="00000500000000000000" pitchFamily="2" charset="0"/>
              </a:rPr>
              <a:t>name</a:t>
            </a:r>
            <a:endParaRPr lang="es-ES" dirty="0">
              <a:solidFill>
                <a:schemeClr val="bg1"/>
              </a:solidFill>
              <a:latin typeface="Poppins" panose="00000500000000000000" pitchFamily="2" charset="0"/>
              <a:cs typeface="Poppins" panose="00000500000000000000" pitchFamily="2" charset="0"/>
            </a:endParaRPr>
          </a:p>
        </p:txBody>
      </p:sp>
      <p:sp>
        <p:nvSpPr>
          <p:cNvPr id="90" name="CuadroTexto 89">
            <a:extLst>
              <a:ext uri="{FF2B5EF4-FFF2-40B4-BE49-F238E27FC236}">
                <a16:creationId xmlns:a16="http://schemas.microsoft.com/office/drawing/2014/main" id="{22C69237-F690-C046-6221-59828D4D0920}"/>
              </a:ext>
            </a:extLst>
          </p:cNvPr>
          <p:cNvSpPr txBox="1"/>
          <p:nvPr/>
        </p:nvSpPr>
        <p:spPr>
          <a:xfrm>
            <a:off x="2237421" y="1807209"/>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language</a:t>
            </a:r>
            <a:endParaRPr lang="es-ES" dirty="0">
              <a:solidFill>
                <a:schemeClr val="bg1"/>
              </a:solidFill>
              <a:latin typeface="Poppins" panose="00000500000000000000" pitchFamily="2" charset="0"/>
              <a:cs typeface="Poppins" panose="00000500000000000000" pitchFamily="2" charset="0"/>
            </a:endParaRPr>
          </a:p>
        </p:txBody>
      </p:sp>
      <p:sp>
        <p:nvSpPr>
          <p:cNvPr id="91" name="CuadroTexto 90">
            <a:extLst>
              <a:ext uri="{FF2B5EF4-FFF2-40B4-BE49-F238E27FC236}">
                <a16:creationId xmlns:a16="http://schemas.microsoft.com/office/drawing/2014/main" id="{0BE65FA9-14AF-4816-A7AC-C91736BC4B8A}"/>
              </a:ext>
            </a:extLst>
          </p:cNvPr>
          <p:cNvSpPr txBox="1"/>
          <p:nvPr/>
        </p:nvSpPr>
        <p:spPr>
          <a:xfrm>
            <a:off x="2432350" y="2852746"/>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style</a:t>
            </a:r>
            <a:endParaRPr lang="es-ES" dirty="0">
              <a:solidFill>
                <a:schemeClr val="bg1"/>
              </a:solidFill>
              <a:latin typeface="Poppins" panose="00000500000000000000" pitchFamily="2" charset="0"/>
              <a:cs typeface="Poppins" panose="00000500000000000000" pitchFamily="2" charset="0"/>
            </a:endParaRPr>
          </a:p>
        </p:txBody>
      </p:sp>
      <p:sp>
        <p:nvSpPr>
          <p:cNvPr id="92" name="CuadroTexto 91">
            <a:extLst>
              <a:ext uri="{FF2B5EF4-FFF2-40B4-BE49-F238E27FC236}">
                <a16:creationId xmlns:a16="http://schemas.microsoft.com/office/drawing/2014/main" id="{BE02C09C-AEBF-8858-8EEB-511D035F00B0}"/>
              </a:ext>
            </a:extLst>
          </p:cNvPr>
          <p:cNvSpPr txBox="1"/>
          <p:nvPr/>
        </p:nvSpPr>
        <p:spPr>
          <a:xfrm>
            <a:off x="2352609" y="3598270"/>
            <a:ext cx="1199576" cy="738664"/>
          </a:xfrm>
          <a:prstGeom prst="rect">
            <a:avLst/>
          </a:prstGeom>
          <a:noFill/>
        </p:spPr>
        <p:txBody>
          <a:bodyPr wrap="square" rtlCol="0">
            <a:spAutoFit/>
          </a:bodyPr>
          <a:lstStyle/>
          <a:p>
            <a:r>
              <a:rPr lang="es-ES" dirty="0">
                <a:solidFill>
                  <a:schemeClr val="bg1"/>
                </a:solidFill>
                <a:latin typeface="Poppins" panose="00000500000000000000" pitchFamily="2" charset="0"/>
                <a:cs typeface="Poppins" panose="00000500000000000000" pitchFamily="2" charset="0"/>
              </a:rPr>
              <a:t>final_</a:t>
            </a:r>
          </a:p>
          <a:p>
            <a:r>
              <a:rPr lang="es-ES" dirty="0" err="1">
                <a:solidFill>
                  <a:schemeClr val="bg1"/>
                </a:solidFill>
                <a:latin typeface="Poppins" panose="00000500000000000000" pitchFamily="2" charset="0"/>
                <a:cs typeface="Poppins" panose="00000500000000000000" pitchFamily="2" charset="0"/>
              </a:rPr>
              <a:t>draw</a:t>
            </a:r>
            <a:r>
              <a:rPr lang="es-ES" dirty="0">
                <a:solidFill>
                  <a:schemeClr val="bg1"/>
                </a:solidFill>
                <a:latin typeface="Poppins" panose="00000500000000000000" pitchFamily="2" charset="0"/>
                <a:cs typeface="Poppins" panose="00000500000000000000" pitchFamily="2" charset="0"/>
              </a:rPr>
              <a:t>_</a:t>
            </a:r>
          </a:p>
          <a:p>
            <a:r>
              <a:rPr lang="es-ES" dirty="0">
                <a:solidFill>
                  <a:schemeClr val="bg1"/>
                </a:solidFill>
                <a:latin typeface="Poppins" panose="00000500000000000000" pitchFamily="2" charset="0"/>
                <a:cs typeface="Poppins" panose="00000500000000000000" pitchFamily="2" charset="0"/>
              </a:rPr>
              <a:t>position</a:t>
            </a:r>
          </a:p>
        </p:txBody>
      </p:sp>
      <p:sp>
        <p:nvSpPr>
          <p:cNvPr id="93" name="CuadroTexto 92">
            <a:extLst>
              <a:ext uri="{FF2B5EF4-FFF2-40B4-BE49-F238E27FC236}">
                <a16:creationId xmlns:a16="http://schemas.microsoft.com/office/drawing/2014/main" id="{A5E6FEEC-AC3C-01B7-F77E-7D2284B1FD81}"/>
              </a:ext>
            </a:extLst>
          </p:cNvPr>
          <p:cNvSpPr txBox="1"/>
          <p:nvPr/>
        </p:nvSpPr>
        <p:spPr>
          <a:xfrm>
            <a:off x="3282956" y="2182889"/>
            <a:ext cx="1199576" cy="523220"/>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main</a:t>
            </a:r>
            <a:r>
              <a:rPr lang="es-ES" dirty="0">
                <a:solidFill>
                  <a:schemeClr val="bg1"/>
                </a:solidFill>
                <a:latin typeface="Poppins" panose="00000500000000000000" pitchFamily="2" charset="0"/>
                <a:cs typeface="Poppins" panose="00000500000000000000" pitchFamily="2" charset="0"/>
              </a:rPr>
              <a:t>_</a:t>
            </a:r>
          </a:p>
          <a:p>
            <a:r>
              <a:rPr lang="es-ES" dirty="0" err="1">
                <a:solidFill>
                  <a:schemeClr val="bg1"/>
                </a:solidFill>
                <a:latin typeface="Poppins" panose="00000500000000000000" pitchFamily="2" charset="0"/>
                <a:cs typeface="Poppins" panose="00000500000000000000" pitchFamily="2" charset="0"/>
              </a:rPr>
              <a:t>singers</a:t>
            </a:r>
            <a:endParaRPr lang="es-ES" dirty="0">
              <a:solidFill>
                <a:schemeClr val="bg1"/>
              </a:solidFill>
              <a:latin typeface="Poppins" panose="00000500000000000000" pitchFamily="2" charset="0"/>
              <a:cs typeface="Poppins" panose="00000500000000000000" pitchFamily="2" charset="0"/>
            </a:endParaRPr>
          </a:p>
        </p:txBody>
      </p:sp>
      <p:sp>
        <p:nvSpPr>
          <p:cNvPr id="94" name="CuadroTexto 93">
            <a:extLst>
              <a:ext uri="{FF2B5EF4-FFF2-40B4-BE49-F238E27FC236}">
                <a16:creationId xmlns:a16="http://schemas.microsoft.com/office/drawing/2014/main" id="{035D17D6-2F9E-3029-3F2C-6C9B042EEC81}"/>
              </a:ext>
            </a:extLst>
          </p:cNvPr>
          <p:cNvSpPr txBox="1"/>
          <p:nvPr/>
        </p:nvSpPr>
        <p:spPr>
          <a:xfrm>
            <a:off x="3399914" y="3347158"/>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key</a:t>
            </a:r>
            <a:endParaRPr lang="es-ES" dirty="0">
              <a:solidFill>
                <a:schemeClr val="bg1"/>
              </a:solidFill>
              <a:latin typeface="Poppins" panose="00000500000000000000" pitchFamily="2" charset="0"/>
              <a:cs typeface="Poppins" panose="00000500000000000000" pitchFamily="2" charset="0"/>
            </a:endParaRPr>
          </a:p>
        </p:txBody>
      </p:sp>
      <p:sp>
        <p:nvSpPr>
          <p:cNvPr id="95" name="CuadroTexto 94">
            <a:extLst>
              <a:ext uri="{FF2B5EF4-FFF2-40B4-BE49-F238E27FC236}">
                <a16:creationId xmlns:a16="http://schemas.microsoft.com/office/drawing/2014/main" id="{CAA46F8C-FF54-4AF5-1BE2-D9BE8CC4B4DD}"/>
              </a:ext>
            </a:extLst>
          </p:cNvPr>
          <p:cNvSpPr txBox="1"/>
          <p:nvPr/>
        </p:nvSpPr>
        <p:spPr>
          <a:xfrm>
            <a:off x="3355612" y="4275736"/>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bpm</a:t>
            </a:r>
            <a:endParaRPr lang="es-ES" dirty="0">
              <a:solidFill>
                <a:schemeClr val="bg1"/>
              </a:solidFill>
              <a:latin typeface="Poppins" panose="00000500000000000000" pitchFamily="2" charset="0"/>
              <a:cs typeface="Poppins" panose="00000500000000000000" pitchFamily="2" charset="0"/>
            </a:endParaRPr>
          </a:p>
        </p:txBody>
      </p:sp>
      <p:sp>
        <p:nvSpPr>
          <p:cNvPr id="96" name="CuadroTexto 95">
            <a:extLst>
              <a:ext uri="{FF2B5EF4-FFF2-40B4-BE49-F238E27FC236}">
                <a16:creationId xmlns:a16="http://schemas.microsoft.com/office/drawing/2014/main" id="{4B69D0F9-418D-E325-1DD5-CD70023E13E6}"/>
              </a:ext>
            </a:extLst>
          </p:cNvPr>
          <p:cNvSpPr txBox="1"/>
          <p:nvPr/>
        </p:nvSpPr>
        <p:spPr>
          <a:xfrm>
            <a:off x="4390622" y="1844056"/>
            <a:ext cx="1199576" cy="307777"/>
          </a:xfrm>
          <a:prstGeom prst="rect">
            <a:avLst/>
          </a:prstGeom>
          <a:noFill/>
        </p:spPr>
        <p:txBody>
          <a:bodyPr wrap="square" rtlCol="0">
            <a:spAutoFit/>
          </a:bodyPr>
          <a:lstStyle/>
          <a:p>
            <a:r>
              <a:rPr lang="es-ES" dirty="0">
                <a:solidFill>
                  <a:schemeClr val="bg1"/>
                </a:solidFill>
                <a:latin typeface="Poppins" panose="00000500000000000000" pitchFamily="2" charset="0"/>
                <a:cs typeface="Poppins" panose="00000500000000000000" pitchFamily="2" charset="0"/>
              </a:rPr>
              <a:t>id</a:t>
            </a:r>
          </a:p>
        </p:txBody>
      </p:sp>
      <p:sp>
        <p:nvSpPr>
          <p:cNvPr id="97" name="CuadroTexto 96">
            <a:extLst>
              <a:ext uri="{FF2B5EF4-FFF2-40B4-BE49-F238E27FC236}">
                <a16:creationId xmlns:a16="http://schemas.microsoft.com/office/drawing/2014/main" id="{A6FDB79E-C8D7-A59D-386E-268E78DD0721}"/>
              </a:ext>
            </a:extLst>
          </p:cNvPr>
          <p:cNvSpPr txBox="1"/>
          <p:nvPr/>
        </p:nvSpPr>
        <p:spPr>
          <a:xfrm>
            <a:off x="3961666" y="2840340"/>
            <a:ext cx="1551543" cy="292388"/>
          </a:xfrm>
          <a:prstGeom prst="rect">
            <a:avLst/>
          </a:prstGeom>
          <a:noFill/>
        </p:spPr>
        <p:txBody>
          <a:bodyPr wrap="square" rtlCol="0">
            <a:spAutoFit/>
          </a:bodyPr>
          <a:lstStyle/>
          <a:p>
            <a:r>
              <a:rPr lang="es-ES" sz="1300" dirty="0" err="1">
                <a:solidFill>
                  <a:schemeClr val="bg1"/>
                </a:solidFill>
                <a:latin typeface="Poppins" panose="00000500000000000000" pitchFamily="2" charset="0"/>
                <a:cs typeface="Poppins" panose="00000500000000000000" pitchFamily="2" charset="0"/>
              </a:rPr>
              <a:t>danceability</a:t>
            </a:r>
            <a:endParaRPr lang="es-ES" sz="1300" dirty="0">
              <a:solidFill>
                <a:schemeClr val="bg1"/>
              </a:solidFill>
              <a:latin typeface="Poppins" panose="00000500000000000000" pitchFamily="2" charset="0"/>
              <a:cs typeface="Poppins" panose="00000500000000000000" pitchFamily="2" charset="0"/>
            </a:endParaRPr>
          </a:p>
        </p:txBody>
      </p:sp>
      <p:sp>
        <p:nvSpPr>
          <p:cNvPr id="98" name="CuadroTexto 97">
            <a:extLst>
              <a:ext uri="{FF2B5EF4-FFF2-40B4-BE49-F238E27FC236}">
                <a16:creationId xmlns:a16="http://schemas.microsoft.com/office/drawing/2014/main" id="{5CEE2AC6-4D50-1061-6C4F-9DD2F47855A6}"/>
              </a:ext>
            </a:extLst>
          </p:cNvPr>
          <p:cNvSpPr txBox="1"/>
          <p:nvPr/>
        </p:nvSpPr>
        <p:spPr>
          <a:xfrm>
            <a:off x="4020148" y="3818534"/>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happiness</a:t>
            </a:r>
            <a:endParaRPr lang="es-ES" dirty="0">
              <a:solidFill>
                <a:schemeClr val="bg1"/>
              </a:solidFill>
              <a:latin typeface="Poppins" panose="00000500000000000000" pitchFamily="2" charset="0"/>
              <a:cs typeface="Poppins" panose="00000500000000000000" pitchFamily="2" charset="0"/>
            </a:endParaRPr>
          </a:p>
        </p:txBody>
      </p:sp>
      <p:sp>
        <p:nvSpPr>
          <p:cNvPr id="99" name="CuadroTexto 98">
            <a:extLst>
              <a:ext uri="{FF2B5EF4-FFF2-40B4-BE49-F238E27FC236}">
                <a16:creationId xmlns:a16="http://schemas.microsoft.com/office/drawing/2014/main" id="{02726BEA-63D7-B5F9-BD9B-3AAA4FF46F0F}"/>
              </a:ext>
            </a:extLst>
          </p:cNvPr>
          <p:cNvSpPr txBox="1"/>
          <p:nvPr/>
        </p:nvSpPr>
        <p:spPr>
          <a:xfrm>
            <a:off x="5062141" y="2298075"/>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loudness</a:t>
            </a:r>
            <a:endParaRPr lang="es-ES" dirty="0">
              <a:solidFill>
                <a:schemeClr val="bg1"/>
              </a:solidFill>
              <a:latin typeface="Poppins" panose="00000500000000000000" pitchFamily="2" charset="0"/>
              <a:cs typeface="Poppins" panose="00000500000000000000" pitchFamily="2" charset="0"/>
            </a:endParaRPr>
          </a:p>
        </p:txBody>
      </p:sp>
      <p:sp>
        <p:nvSpPr>
          <p:cNvPr id="100" name="CuadroTexto 99">
            <a:extLst>
              <a:ext uri="{FF2B5EF4-FFF2-40B4-BE49-F238E27FC236}">
                <a16:creationId xmlns:a16="http://schemas.microsoft.com/office/drawing/2014/main" id="{6447E00E-29CC-E05E-B299-A70381E3D590}"/>
              </a:ext>
            </a:extLst>
          </p:cNvPr>
          <p:cNvSpPr txBox="1"/>
          <p:nvPr/>
        </p:nvSpPr>
        <p:spPr>
          <a:xfrm>
            <a:off x="5097585" y="3322348"/>
            <a:ext cx="1199576" cy="307777"/>
          </a:xfrm>
          <a:prstGeom prst="rect">
            <a:avLst/>
          </a:prstGeom>
          <a:noFill/>
        </p:spPr>
        <p:txBody>
          <a:bodyPr wrap="square" rtlCol="0">
            <a:spAutoFit/>
          </a:bodyPr>
          <a:lstStyle/>
          <a:p>
            <a:r>
              <a:rPr lang="es-ES" dirty="0">
                <a:solidFill>
                  <a:schemeClr val="bg1"/>
                </a:solidFill>
                <a:latin typeface="Poppins" panose="00000500000000000000" pitchFamily="2" charset="0"/>
                <a:cs typeface="Poppins" panose="00000500000000000000" pitchFamily="2" charset="0"/>
              </a:rPr>
              <a:t>country</a:t>
            </a:r>
          </a:p>
        </p:txBody>
      </p:sp>
      <p:sp>
        <p:nvSpPr>
          <p:cNvPr id="101" name="CuadroTexto 100">
            <a:extLst>
              <a:ext uri="{FF2B5EF4-FFF2-40B4-BE49-F238E27FC236}">
                <a16:creationId xmlns:a16="http://schemas.microsoft.com/office/drawing/2014/main" id="{8C46D612-5CD3-542D-A447-FE2BA3A8BDD7}"/>
              </a:ext>
            </a:extLst>
          </p:cNvPr>
          <p:cNvSpPr txBox="1"/>
          <p:nvPr/>
        </p:nvSpPr>
        <p:spPr>
          <a:xfrm>
            <a:off x="4906197" y="4316491"/>
            <a:ext cx="1287268" cy="292388"/>
          </a:xfrm>
          <a:prstGeom prst="rect">
            <a:avLst/>
          </a:prstGeom>
          <a:noFill/>
        </p:spPr>
        <p:txBody>
          <a:bodyPr wrap="square" rtlCol="0">
            <a:spAutoFit/>
          </a:bodyPr>
          <a:lstStyle/>
          <a:p>
            <a:r>
              <a:rPr lang="es-ES" sz="1300" dirty="0" err="1">
                <a:solidFill>
                  <a:schemeClr val="bg1"/>
                </a:solidFill>
                <a:latin typeface="Poppins" panose="00000500000000000000" pitchFamily="2" charset="0"/>
                <a:cs typeface="Poppins" panose="00000500000000000000" pitchFamily="2" charset="0"/>
              </a:rPr>
              <a:t>speechiness</a:t>
            </a:r>
            <a:endParaRPr lang="es-ES" sz="1300" dirty="0">
              <a:solidFill>
                <a:schemeClr val="bg1"/>
              </a:solidFill>
              <a:latin typeface="Poppins" panose="00000500000000000000" pitchFamily="2" charset="0"/>
              <a:cs typeface="Poppins" panose="00000500000000000000" pitchFamily="2" charset="0"/>
            </a:endParaRPr>
          </a:p>
        </p:txBody>
      </p:sp>
      <p:sp>
        <p:nvSpPr>
          <p:cNvPr id="102" name="CuadroTexto 101">
            <a:extLst>
              <a:ext uri="{FF2B5EF4-FFF2-40B4-BE49-F238E27FC236}">
                <a16:creationId xmlns:a16="http://schemas.microsoft.com/office/drawing/2014/main" id="{9E1BC53F-C34D-77BD-4B3D-D27FFDF23B7E}"/>
              </a:ext>
            </a:extLst>
          </p:cNvPr>
          <p:cNvSpPr txBox="1"/>
          <p:nvPr/>
        </p:nvSpPr>
        <p:spPr>
          <a:xfrm>
            <a:off x="5942872" y="1738098"/>
            <a:ext cx="1199576" cy="523220"/>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backing</a:t>
            </a:r>
            <a:r>
              <a:rPr lang="es-ES" dirty="0">
                <a:solidFill>
                  <a:schemeClr val="bg1"/>
                </a:solidFill>
                <a:latin typeface="Poppins" panose="00000500000000000000" pitchFamily="2" charset="0"/>
                <a:cs typeface="Poppins" panose="00000500000000000000" pitchFamily="2" charset="0"/>
              </a:rPr>
              <a:t>_</a:t>
            </a:r>
          </a:p>
          <a:p>
            <a:r>
              <a:rPr lang="es-ES" dirty="0" err="1">
                <a:solidFill>
                  <a:schemeClr val="bg1"/>
                </a:solidFill>
                <a:latin typeface="Poppins" panose="00000500000000000000" pitchFamily="2" charset="0"/>
                <a:cs typeface="Poppins" panose="00000500000000000000" pitchFamily="2" charset="0"/>
              </a:rPr>
              <a:t>dancers</a:t>
            </a:r>
            <a:endParaRPr lang="es-ES" dirty="0">
              <a:solidFill>
                <a:schemeClr val="bg1"/>
              </a:solidFill>
              <a:latin typeface="Poppins" panose="00000500000000000000" pitchFamily="2" charset="0"/>
              <a:cs typeface="Poppins" panose="00000500000000000000" pitchFamily="2" charset="0"/>
            </a:endParaRPr>
          </a:p>
        </p:txBody>
      </p:sp>
      <p:sp>
        <p:nvSpPr>
          <p:cNvPr id="103" name="CuadroTexto 102">
            <a:extLst>
              <a:ext uri="{FF2B5EF4-FFF2-40B4-BE49-F238E27FC236}">
                <a16:creationId xmlns:a16="http://schemas.microsoft.com/office/drawing/2014/main" id="{1F187510-3C1C-38CD-FB4B-B610937A0A9C}"/>
              </a:ext>
            </a:extLst>
          </p:cNvPr>
          <p:cNvSpPr txBox="1"/>
          <p:nvPr/>
        </p:nvSpPr>
        <p:spPr>
          <a:xfrm>
            <a:off x="5964136" y="2753507"/>
            <a:ext cx="1199576" cy="523220"/>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backing</a:t>
            </a:r>
            <a:r>
              <a:rPr lang="es-ES" dirty="0">
                <a:solidFill>
                  <a:schemeClr val="bg1"/>
                </a:solidFill>
                <a:latin typeface="Poppins" panose="00000500000000000000" pitchFamily="2" charset="0"/>
                <a:cs typeface="Poppins" panose="00000500000000000000" pitchFamily="2" charset="0"/>
              </a:rPr>
              <a:t>_</a:t>
            </a:r>
          </a:p>
          <a:p>
            <a:r>
              <a:rPr lang="es-ES" dirty="0" err="1">
                <a:solidFill>
                  <a:schemeClr val="bg1"/>
                </a:solidFill>
                <a:latin typeface="Poppins" panose="00000500000000000000" pitchFamily="2" charset="0"/>
                <a:cs typeface="Poppins" panose="00000500000000000000" pitchFamily="2" charset="0"/>
              </a:rPr>
              <a:t>singers</a:t>
            </a:r>
            <a:endParaRPr lang="es-ES" dirty="0">
              <a:solidFill>
                <a:schemeClr val="bg1"/>
              </a:solidFill>
              <a:latin typeface="Poppins" panose="00000500000000000000" pitchFamily="2" charset="0"/>
              <a:cs typeface="Poppins" panose="00000500000000000000" pitchFamily="2" charset="0"/>
            </a:endParaRPr>
          </a:p>
        </p:txBody>
      </p:sp>
      <p:sp>
        <p:nvSpPr>
          <p:cNvPr id="104" name="CuadroTexto 103">
            <a:extLst>
              <a:ext uri="{FF2B5EF4-FFF2-40B4-BE49-F238E27FC236}">
                <a16:creationId xmlns:a16="http://schemas.microsoft.com/office/drawing/2014/main" id="{0057FAAC-FF3D-9BDB-6B45-50826D7EC9B3}"/>
              </a:ext>
            </a:extLst>
          </p:cNvPr>
          <p:cNvSpPr txBox="1"/>
          <p:nvPr/>
        </p:nvSpPr>
        <p:spPr>
          <a:xfrm>
            <a:off x="5895031" y="3710436"/>
            <a:ext cx="1388273" cy="461665"/>
          </a:xfrm>
          <a:prstGeom prst="rect">
            <a:avLst/>
          </a:prstGeom>
          <a:noFill/>
        </p:spPr>
        <p:txBody>
          <a:bodyPr wrap="square" rtlCol="0">
            <a:spAutoFit/>
          </a:bodyPr>
          <a:lstStyle/>
          <a:p>
            <a:r>
              <a:rPr lang="es-ES" sz="1200" dirty="0" err="1">
                <a:solidFill>
                  <a:schemeClr val="bg1"/>
                </a:solidFill>
                <a:latin typeface="Poppins" panose="00000500000000000000" pitchFamily="2" charset="0"/>
                <a:cs typeface="Poppins" panose="00000500000000000000" pitchFamily="2" charset="0"/>
              </a:rPr>
              <a:t>backing</a:t>
            </a:r>
            <a:r>
              <a:rPr lang="es-ES" sz="1200" dirty="0">
                <a:solidFill>
                  <a:schemeClr val="bg1"/>
                </a:solidFill>
                <a:latin typeface="Poppins" panose="00000500000000000000" pitchFamily="2" charset="0"/>
                <a:cs typeface="Poppins" panose="00000500000000000000" pitchFamily="2" charset="0"/>
              </a:rPr>
              <a:t>_</a:t>
            </a:r>
          </a:p>
          <a:p>
            <a:r>
              <a:rPr lang="es-ES" sz="1200" dirty="0" err="1">
                <a:solidFill>
                  <a:schemeClr val="bg1"/>
                </a:solidFill>
                <a:latin typeface="Poppins" panose="00000500000000000000" pitchFamily="2" charset="0"/>
                <a:cs typeface="Poppins" panose="00000500000000000000" pitchFamily="2" charset="0"/>
              </a:rPr>
              <a:t>instruments</a:t>
            </a:r>
            <a:endParaRPr lang="es-ES" sz="1200" dirty="0">
              <a:solidFill>
                <a:schemeClr val="bg1"/>
              </a:solidFill>
              <a:latin typeface="Poppins" panose="00000500000000000000" pitchFamily="2" charset="0"/>
              <a:cs typeface="Poppins" panose="00000500000000000000" pitchFamily="2" charset="0"/>
            </a:endParaRPr>
          </a:p>
        </p:txBody>
      </p:sp>
      <p:sp>
        <p:nvSpPr>
          <p:cNvPr id="105" name="CuadroTexto 104">
            <a:extLst>
              <a:ext uri="{FF2B5EF4-FFF2-40B4-BE49-F238E27FC236}">
                <a16:creationId xmlns:a16="http://schemas.microsoft.com/office/drawing/2014/main" id="{F480E8F4-9177-7394-1E88-A51279EE9195}"/>
              </a:ext>
            </a:extLst>
          </p:cNvPr>
          <p:cNvSpPr txBox="1"/>
          <p:nvPr/>
        </p:nvSpPr>
        <p:spPr>
          <a:xfrm>
            <a:off x="6841326" y="1291522"/>
            <a:ext cx="1199576" cy="292388"/>
          </a:xfrm>
          <a:prstGeom prst="rect">
            <a:avLst/>
          </a:prstGeom>
          <a:noFill/>
        </p:spPr>
        <p:txBody>
          <a:bodyPr wrap="square" rtlCol="0">
            <a:spAutoFit/>
          </a:bodyPr>
          <a:lstStyle/>
          <a:p>
            <a:r>
              <a:rPr lang="es-ES" sz="1300" dirty="0" err="1">
                <a:solidFill>
                  <a:schemeClr val="bg1"/>
                </a:solidFill>
                <a:latin typeface="Poppins" panose="00000500000000000000" pitchFamily="2" charset="0"/>
                <a:cs typeface="Poppins" panose="00000500000000000000" pitchFamily="2" charset="0"/>
              </a:rPr>
              <a:t>final_place</a:t>
            </a:r>
            <a:endParaRPr lang="es-ES" sz="1300" dirty="0">
              <a:solidFill>
                <a:schemeClr val="bg1"/>
              </a:solidFill>
              <a:latin typeface="Poppins" panose="00000500000000000000" pitchFamily="2" charset="0"/>
              <a:cs typeface="Poppins" panose="00000500000000000000" pitchFamily="2" charset="0"/>
            </a:endParaRPr>
          </a:p>
        </p:txBody>
      </p:sp>
      <p:sp>
        <p:nvSpPr>
          <p:cNvPr id="108" name="CuadroTexto 107">
            <a:extLst>
              <a:ext uri="{FF2B5EF4-FFF2-40B4-BE49-F238E27FC236}">
                <a16:creationId xmlns:a16="http://schemas.microsoft.com/office/drawing/2014/main" id="{F3AE5684-6557-54E8-2734-386FD0542C6F}"/>
              </a:ext>
            </a:extLst>
          </p:cNvPr>
          <p:cNvSpPr txBox="1"/>
          <p:nvPr/>
        </p:nvSpPr>
        <p:spPr>
          <a:xfrm>
            <a:off x="7027393" y="2208147"/>
            <a:ext cx="1199576" cy="523220"/>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song</a:t>
            </a:r>
            <a:r>
              <a:rPr lang="es-ES" dirty="0">
                <a:solidFill>
                  <a:schemeClr val="bg1"/>
                </a:solidFill>
                <a:latin typeface="Poppins" panose="00000500000000000000" pitchFamily="2" charset="0"/>
                <a:cs typeface="Poppins" panose="00000500000000000000" pitchFamily="2" charset="0"/>
              </a:rPr>
              <a:t>_</a:t>
            </a:r>
          </a:p>
          <a:p>
            <a:r>
              <a:rPr lang="es-ES" dirty="0" err="1">
                <a:solidFill>
                  <a:schemeClr val="bg1"/>
                </a:solidFill>
                <a:latin typeface="Poppins" panose="00000500000000000000" pitchFamily="2" charset="0"/>
                <a:cs typeface="Poppins" panose="00000500000000000000" pitchFamily="2" charset="0"/>
              </a:rPr>
              <a:t>name</a:t>
            </a:r>
            <a:endParaRPr lang="es-ES" dirty="0">
              <a:solidFill>
                <a:schemeClr val="bg1"/>
              </a:solidFill>
              <a:latin typeface="Poppins" panose="00000500000000000000" pitchFamily="2" charset="0"/>
              <a:cs typeface="Poppins" panose="00000500000000000000" pitchFamily="2" charset="0"/>
            </a:endParaRPr>
          </a:p>
        </p:txBody>
      </p:sp>
      <p:sp>
        <p:nvSpPr>
          <p:cNvPr id="110" name="CuadroTexto 109">
            <a:extLst>
              <a:ext uri="{FF2B5EF4-FFF2-40B4-BE49-F238E27FC236}">
                <a16:creationId xmlns:a16="http://schemas.microsoft.com/office/drawing/2014/main" id="{10902001-FF75-7355-EFB8-16F99B58E9B8}"/>
              </a:ext>
            </a:extLst>
          </p:cNvPr>
          <p:cNvSpPr txBox="1"/>
          <p:nvPr/>
        </p:nvSpPr>
        <p:spPr>
          <a:xfrm>
            <a:off x="6771628" y="3320338"/>
            <a:ext cx="1199576" cy="276999"/>
          </a:xfrm>
          <a:prstGeom prst="rect">
            <a:avLst/>
          </a:prstGeom>
          <a:noFill/>
        </p:spPr>
        <p:txBody>
          <a:bodyPr wrap="square" rtlCol="0">
            <a:spAutoFit/>
          </a:bodyPr>
          <a:lstStyle/>
          <a:p>
            <a:r>
              <a:rPr lang="es-ES" sz="1200" dirty="0" err="1">
                <a:solidFill>
                  <a:schemeClr val="bg1"/>
                </a:solidFill>
                <a:latin typeface="Poppins" panose="00000500000000000000" pitchFamily="2" charset="0"/>
                <a:cs typeface="Poppins" panose="00000500000000000000" pitchFamily="2" charset="0"/>
              </a:rPr>
              <a:t>acousticness</a:t>
            </a:r>
            <a:endParaRPr lang="es-ES" sz="1200" dirty="0">
              <a:solidFill>
                <a:schemeClr val="bg1"/>
              </a:solidFill>
              <a:latin typeface="Poppins" panose="00000500000000000000" pitchFamily="2" charset="0"/>
              <a:cs typeface="Poppins" panose="00000500000000000000" pitchFamily="2" charset="0"/>
            </a:endParaRPr>
          </a:p>
        </p:txBody>
      </p:sp>
      <p:sp>
        <p:nvSpPr>
          <p:cNvPr id="111" name="Hexágono 110">
            <a:extLst>
              <a:ext uri="{FF2B5EF4-FFF2-40B4-BE49-F238E27FC236}">
                <a16:creationId xmlns:a16="http://schemas.microsoft.com/office/drawing/2014/main" id="{0DFF622F-1DC1-6B52-98B7-C6E9E10C18A6}"/>
              </a:ext>
            </a:extLst>
          </p:cNvPr>
          <p:cNvSpPr/>
          <p:nvPr/>
        </p:nvSpPr>
        <p:spPr>
          <a:xfrm>
            <a:off x="6796418" y="4011413"/>
            <a:ext cx="1113686" cy="95842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CuadroTexto 112">
            <a:extLst>
              <a:ext uri="{FF2B5EF4-FFF2-40B4-BE49-F238E27FC236}">
                <a16:creationId xmlns:a16="http://schemas.microsoft.com/office/drawing/2014/main" id="{4433DF23-E914-500C-3368-C389DE00D318}"/>
              </a:ext>
            </a:extLst>
          </p:cNvPr>
          <p:cNvSpPr txBox="1"/>
          <p:nvPr/>
        </p:nvSpPr>
        <p:spPr>
          <a:xfrm>
            <a:off x="6786389" y="4314722"/>
            <a:ext cx="1287268" cy="276999"/>
          </a:xfrm>
          <a:prstGeom prst="rect">
            <a:avLst/>
          </a:prstGeom>
          <a:noFill/>
        </p:spPr>
        <p:txBody>
          <a:bodyPr wrap="square" rtlCol="0">
            <a:spAutoFit/>
          </a:bodyPr>
          <a:lstStyle/>
          <a:p>
            <a:r>
              <a:rPr lang="es-ES" sz="1200" dirty="0">
                <a:solidFill>
                  <a:schemeClr val="bg1"/>
                </a:solidFill>
                <a:latin typeface="Poppins" panose="00000500000000000000" pitchFamily="2" charset="0"/>
                <a:cs typeface="Poppins" panose="00000500000000000000" pitchFamily="2" charset="0"/>
              </a:rPr>
              <a:t>favourite_10</a:t>
            </a:r>
          </a:p>
        </p:txBody>
      </p:sp>
      <p:sp>
        <p:nvSpPr>
          <p:cNvPr id="115" name="Hexágono 114">
            <a:extLst>
              <a:ext uri="{FF2B5EF4-FFF2-40B4-BE49-F238E27FC236}">
                <a16:creationId xmlns:a16="http://schemas.microsoft.com/office/drawing/2014/main" id="{E5BB8EDD-B1FA-DC7F-9BDD-5DA12445235D}"/>
              </a:ext>
            </a:extLst>
          </p:cNvPr>
          <p:cNvSpPr/>
          <p:nvPr/>
        </p:nvSpPr>
        <p:spPr>
          <a:xfrm>
            <a:off x="325893" y="1481846"/>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116" name="CuadroTexto 115">
            <a:extLst>
              <a:ext uri="{FF2B5EF4-FFF2-40B4-BE49-F238E27FC236}">
                <a16:creationId xmlns:a16="http://schemas.microsoft.com/office/drawing/2014/main" id="{97F28CFC-3022-559F-6221-6BD47F0F2286}"/>
              </a:ext>
            </a:extLst>
          </p:cNvPr>
          <p:cNvSpPr txBox="1"/>
          <p:nvPr/>
        </p:nvSpPr>
        <p:spPr>
          <a:xfrm>
            <a:off x="596711" y="1831429"/>
            <a:ext cx="1199576"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year</a:t>
            </a:r>
            <a:endParaRPr lang="es-ES" dirty="0">
              <a:solidFill>
                <a:schemeClr val="bg1"/>
              </a:solidFill>
              <a:latin typeface="Poppins" panose="00000500000000000000" pitchFamily="2" charset="0"/>
              <a:cs typeface="Poppins" panose="00000500000000000000" pitchFamily="2" charset="0"/>
            </a:endParaRPr>
          </a:p>
        </p:txBody>
      </p:sp>
      <p:sp>
        <p:nvSpPr>
          <p:cNvPr id="117" name="CuadroTexto 116">
            <a:extLst>
              <a:ext uri="{FF2B5EF4-FFF2-40B4-BE49-F238E27FC236}">
                <a16:creationId xmlns:a16="http://schemas.microsoft.com/office/drawing/2014/main" id="{5E3D1BCC-6E6B-8F13-1CDF-788C32EB60D3}"/>
              </a:ext>
            </a:extLst>
          </p:cNvPr>
          <p:cNvSpPr txBox="1"/>
          <p:nvPr/>
        </p:nvSpPr>
        <p:spPr>
          <a:xfrm>
            <a:off x="9207690" y="1197692"/>
            <a:ext cx="1123665" cy="307777"/>
          </a:xfrm>
          <a:prstGeom prst="rect">
            <a:avLst/>
          </a:prstGeom>
          <a:noFill/>
        </p:spPr>
        <p:txBody>
          <a:bodyPr wrap="square" rtlCol="0">
            <a:spAutoFit/>
          </a:bodyPr>
          <a:lstStyle/>
          <a:p>
            <a:r>
              <a:rPr lang="es-ES" dirty="0">
                <a:solidFill>
                  <a:schemeClr val="bg1"/>
                </a:solidFill>
                <a:latin typeface="Poppins" panose="00000500000000000000" pitchFamily="2" charset="0"/>
                <a:cs typeface="Poppins" panose="00000500000000000000" pitchFamily="2" charset="0"/>
              </a:rPr>
              <a:t>target_10</a:t>
            </a:r>
          </a:p>
        </p:txBody>
      </p:sp>
      <p:sp>
        <p:nvSpPr>
          <p:cNvPr id="2" name="Hexágono 1">
            <a:extLst>
              <a:ext uri="{FF2B5EF4-FFF2-40B4-BE49-F238E27FC236}">
                <a16:creationId xmlns:a16="http://schemas.microsoft.com/office/drawing/2014/main" id="{4983B9B9-0AC5-3E33-8A1B-5BC678C6C460}"/>
              </a:ext>
            </a:extLst>
          </p:cNvPr>
          <p:cNvSpPr/>
          <p:nvPr/>
        </p:nvSpPr>
        <p:spPr>
          <a:xfrm>
            <a:off x="1243736" y="4022234"/>
            <a:ext cx="1113686" cy="958429"/>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3" name="CuadroTexto 2">
            <a:extLst>
              <a:ext uri="{FF2B5EF4-FFF2-40B4-BE49-F238E27FC236}">
                <a16:creationId xmlns:a16="http://schemas.microsoft.com/office/drawing/2014/main" id="{C16EB63A-DBD4-AF92-191C-26D68730A3D9}"/>
              </a:ext>
            </a:extLst>
          </p:cNvPr>
          <p:cNvSpPr txBox="1"/>
          <p:nvPr/>
        </p:nvSpPr>
        <p:spPr>
          <a:xfrm>
            <a:off x="1265740" y="4330111"/>
            <a:ext cx="1199576" cy="461665"/>
          </a:xfrm>
          <a:prstGeom prst="rect">
            <a:avLst/>
          </a:prstGeom>
          <a:noFill/>
        </p:spPr>
        <p:txBody>
          <a:bodyPr wrap="square" rtlCol="0">
            <a:spAutoFit/>
          </a:bodyPr>
          <a:lstStyle/>
          <a:p>
            <a:r>
              <a:rPr lang="es-ES" sz="1200" dirty="0" err="1">
                <a:solidFill>
                  <a:schemeClr val="bg1"/>
                </a:solidFill>
                <a:latin typeface="Poppins" panose="00000500000000000000" pitchFamily="2" charset="0"/>
                <a:cs typeface="Poppins" panose="00000500000000000000" pitchFamily="2" charset="0"/>
              </a:rPr>
              <a:t>Instrument</a:t>
            </a:r>
            <a:endParaRPr lang="es-ES" sz="1200" dirty="0">
              <a:solidFill>
                <a:schemeClr val="bg1"/>
              </a:solidFill>
              <a:latin typeface="Poppins" panose="00000500000000000000" pitchFamily="2" charset="0"/>
              <a:cs typeface="Poppins" panose="00000500000000000000" pitchFamily="2" charset="0"/>
            </a:endParaRPr>
          </a:p>
          <a:p>
            <a:r>
              <a:rPr lang="es-ES" sz="1200" dirty="0">
                <a:solidFill>
                  <a:schemeClr val="bg1"/>
                </a:solidFill>
                <a:latin typeface="Poppins" panose="00000500000000000000" pitchFamily="2" charset="0"/>
                <a:cs typeface="Poppins" panose="00000500000000000000" pitchFamily="2" charset="0"/>
              </a:rPr>
              <a:t>_10</a:t>
            </a:r>
          </a:p>
        </p:txBody>
      </p:sp>
    </p:spTree>
    <p:extLst>
      <p:ext uri="{BB962C8B-B14F-4D97-AF65-F5344CB8AC3E}">
        <p14:creationId xmlns:p14="http://schemas.microsoft.com/office/powerpoint/2010/main" val="315103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Scale>
                                      <p:cBhvr>
                                        <p:cTn id="7"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9"/>
                                        </p:tgtEl>
                                        <p:attrNameLst>
                                          <p:attrName>ppt_x</p:attrName>
                                          <p:attrName>ppt_y</p:attrName>
                                        </p:attrNameLst>
                                      </p:cBhvr>
                                    </p:animMotion>
                                    <p:animEffect transition="in" filter="fade">
                                      <p:cBhvr>
                                        <p:cTn id="9" dur="1000"/>
                                        <p:tgtEl>
                                          <p:spTgt spid="39"/>
                                        </p:tgtEl>
                                      </p:cBhvr>
                                    </p:animEffect>
                                  </p:childTnLst>
                                </p:cTn>
                              </p:par>
                              <p:par>
                                <p:cTn id="10" presetID="52"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Scale>
                                      <p:cBhvr>
                                        <p:cTn id="1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40"/>
                                        </p:tgtEl>
                                        <p:attrNameLst>
                                          <p:attrName>ppt_x</p:attrName>
                                          <p:attrName>ppt_y</p:attrName>
                                        </p:attrNameLst>
                                      </p:cBhvr>
                                    </p:animMotion>
                                    <p:animEffect transition="in" filter="fade">
                                      <p:cBhvr>
                                        <p:cTn id="14" dur="1000"/>
                                        <p:tgtEl>
                                          <p:spTgt spid="40"/>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116"/>
                                        </p:tgtEl>
                                        <p:attrNameLst>
                                          <p:attrName>style.visibility</p:attrName>
                                        </p:attrNameLst>
                                      </p:cBhvr>
                                      <p:to>
                                        <p:strVal val="visible"/>
                                      </p:to>
                                    </p:set>
                                    <p:anim calcmode="lin" valueType="num">
                                      <p:cBhvr additive="base">
                                        <p:cTn id="24" dur="500" fill="hold"/>
                                        <p:tgtEl>
                                          <p:spTgt spid="116"/>
                                        </p:tgtEl>
                                        <p:attrNameLst>
                                          <p:attrName>ppt_x</p:attrName>
                                        </p:attrNameLst>
                                      </p:cBhvr>
                                      <p:tavLst>
                                        <p:tav tm="0">
                                          <p:val>
                                            <p:strVal val="#ppt_x"/>
                                          </p:val>
                                        </p:tav>
                                        <p:tav tm="100000">
                                          <p:val>
                                            <p:strVal val="#ppt_x"/>
                                          </p:val>
                                        </p:tav>
                                      </p:tavLst>
                                    </p:anim>
                                    <p:anim calcmode="lin" valueType="num">
                                      <p:cBhvr additive="base">
                                        <p:cTn id="25" dur="500" fill="hold"/>
                                        <p:tgtEl>
                                          <p:spTgt spid="116"/>
                                        </p:tgtEl>
                                        <p:attrNameLst>
                                          <p:attrName>ppt_y</p:attrName>
                                        </p:attrNameLst>
                                      </p:cBhvr>
                                      <p:tavLst>
                                        <p:tav tm="0">
                                          <p:val>
                                            <p:strVal val="1+#ppt_h/2"/>
                                          </p:val>
                                        </p:tav>
                                        <p:tav tm="100000">
                                          <p:val>
                                            <p:strVal val="#ppt_y"/>
                                          </p:val>
                                        </p:tav>
                                      </p:tavLst>
                                    </p:anim>
                                  </p:childTnLst>
                                </p:cTn>
                              </p:par>
                              <p:par>
                                <p:cTn id="26" presetID="2" presetClass="entr" presetSubtype="4" fill="hold" grpId="1" nodeType="withEffect">
                                  <p:stCondLst>
                                    <p:cond delay="0"/>
                                  </p:stCondLst>
                                  <p:childTnLst>
                                    <p:set>
                                      <p:cBhvr>
                                        <p:cTn id="27" dur="1" fill="hold">
                                          <p:stCondLst>
                                            <p:cond delay="0"/>
                                          </p:stCondLst>
                                        </p:cTn>
                                        <p:tgtEl>
                                          <p:spTgt spid="115"/>
                                        </p:tgtEl>
                                        <p:attrNameLst>
                                          <p:attrName>style.visibility</p:attrName>
                                        </p:attrNameLst>
                                      </p:cBhvr>
                                      <p:to>
                                        <p:strVal val="visible"/>
                                      </p:to>
                                    </p:set>
                                    <p:anim calcmode="lin" valueType="num">
                                      <p:cBhvr additive="base">
                                        <p:cTn id="28" dur="500" fill="hold"/>
                                        <p:tgtEl>
                                          <p:spTgt spid="115"/>
                                        </p:tgtEl>
                                        <p:attrNameLst>
                                          <p:attrName>ppt_x</p:attrName>
                                        </p:attrNameLst>
                                      </p:cBhvr>
                                      <p:tavLst>
                                        <p:tav tm="0">
                                          <p:val>
                                            <p:strVal val="#ppt_x"/>
                                          </p:val>
                                        </p:tav>
                                        <p:tav tm="100000">
                                          <p:val>
                                            <p:strVal val="#ppt_x"/>
                                          </p:val>
                                        </p:tav>
                                      </p:tavLst>
                                    </p:anim>
                                    <p:anim calcmode="lin" valueType="num">
                                      <p:cBhvr additive="base">
                                        <p:cTn id="29" dur="500" fill="hold"/>
                                        <p:tgtEl>
                                          <p:spTgt spid="115"/>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additive="base">
                                        <p:cTn id="32" dur="500" fill="hold"/>
                                        <p:tgtEl>
                                          <p:spTgt spid="87"/>
                                        </p:tgtEl>
                                        <p:attrNameLst>
                                          <p:attrName>ppt_x</p:attrName>
                                        </p:attrNameLst>
                                      </p:cBhvr>
                                      <p:tavLst>
                                        <p:tav tm="0">
                                          <p:val>
                                            <p:strVal val="#ppt_x"/>
                                          </p:val>
                                        </p:tav>
                                        <p:tav tm="100000">
                                          <p:val>
                                            <p:strVal val="#ppt_x"/>
                                          </p:val>
                                        </p:tav>
                                      </p:tavLst>
                                    </p:anim>
                                    <p:anim calcmode="lin" valueType="num">
                                      <p:cBhvr additive="base">
                                        <p:cTn id="33" dur="500" fill="hold"/>
                                        <p:tgtEl>
                                          <p:spTgt spid="87"/>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ppt_x"/>
                                          </p:val>
                                        </p:tav>
                                        <p:tav tm="100000">
                                          <p:val>
                                            <p:strVal val="#ppt_x"/>
                                          </p:val>
                                        </p:tav>
                                      </p:tavLst>
                                    </p:anim>
                                    <p:anim calcmode="lin" valueType="num">
                                      <p:cBhvr additive="base">
                                        <p:cTn id="37" dur="500" fill="hold"/>
                                        <p:tgtEl>
                                          <p:spTgt spid="55"/>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92"/>
                                        </p:tgtEl>
                                        <p:attrNameLst>
                                          <p:attrName>style.visibility</p:attrName>
                                        </p:attrNameLst>
                                      </p:cBhvr>
                                      <p:to>
                                        <p:strVal val="visible"/>
                                      </p:to>
                                    </p:set>
                                    <p:anim calcmode="lin" valueType="num">
                                      <p:cBhvr additive="base">
                                        <p:cTn id="40" dur="500" fill="hold"/>
                                        <p:tgtEl>
                                          <p:spTgt spid="92"/>
                                        </p:tgtEl>
                                        <p:attrNameLst>
                                          <p:attrName>ppt_x</p:attrName>
                                        </p:attrNameLst>
                                      </p:cBhvr>
                                      <p:tavLst>
                                        <p:tav tm="0">
                                          <p:val>
                                            <p:strVal val="#ppt_x"/>
                                          </p:val>
                                        </p:tav>
                                        <p:tav tm="100000">
                                          <p:val>
                                            <p:strVal val="#ppt_x"/>
                                          </p:val>
                                        </p:tav>
                                      </p:tavLst>
                                    </p:anim>
                                    <p:anim calcmode="lin" valueType="num">
                                      <p:cBhvr additive="base">
                                        <p:cTn id="41" dur="500" fill="hold"/>
                                        <p:tgtEl>
                                          <p:spTgt spid="92"/>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fill="hold"/>
                                        <p:tgtEl>
                                          <p:spTgt spid="59"/>
                                        </p:tgtEl>
                                        <p:attrNameLst>
                                          <p:attrName>ppt_x</p:attrName>
                                        </p:attrNameLst>
                                      </p:cBhvr>
                                      <p:tavLst>
                                        <p:tav tm="0">
                                          <p:val>
                                            <p:strVal val="#ppt_x"/>
                                          </p:val>
                                        </p:tav>
                                        <p:tav tm="100000">
                                          <p:val>
                                            <p:strVal val="#ppt_x"/>
                                          </p:val>
                                        </p:tav>
                                      </p:tavLst>
                                    </p:anim>
                                    <p:anim calcmode="lin" valueType="num">
                                      <p:cBhvr additive="base">
                                        <p:cTn id="45" dur="500" fill="hold"/>
                                        <p:tgtEl>
                                          <p:spTgt spid="59"/>
                                        </p:tgtEl>
                                        <p:attrNameLst>
                                          <p:attrName>ppt_y</p:attrName>
                                        </p:attrNameLst>
                                      </p:cBhvr>
                                      <p:tavLst>
                                        <p:tav tm="0">
                                          <p:val>
                                            <p:strVal val="1+#ppt_h/2"/>
                                          </p:val>
                                        </p:tav>
                                        <p:tav tm="100000">
                                          <p:val>
                                            <p:strVal val="#ppt_y"/>
                                          </p:val>
                                        </p:tav>
                                      </p:tavLst>
                                    </p:anim>
                                  </p:childTnLst>
                                </p:cTn>
                              </p:par>
                              <p:par>
                                <p:cTn id="46" presetID="2" presetClass="entr" presetSubtype="4" fill="hold" grpId="1" nodeType="withEffect">
                                  <p:stCondLst>
                                    <p:cond delay="0"/>
                                  </p:stCondLst>
                                  <p:childTnLst>
                                    <p:set>
                                      <p:cBhvr>
                                        <p:cTn id="47" dur="1" fill="hold">
                                          <p:stCondLst>
                                            <p:cond delay="0"/>
                                          </p:stCondLst>
                                        </p:cTn>
                                        <p:tgtEl>
                                          <p:spTgt spid="96"/>
                                        </p:tgtEl>
                                        <p:attrNameLst>
                                          <p:attrName>style.visibility</p:attrName>
                                        </p:attrNameLst>
                                      </p:cBhvr>
                                      <p:to>
                                        <p:strVal val="visible"/>
                                      </p:to>
                                    </p:set>
                                    <p:anim calcmode="lin" valueType="num">
                                      <p:cBhvr additive="base">
                                        <p:cTn id="48" dur="500" fill="hold"/>
                                        <p:tgtEl>
                                          <p:spTgt spid="96"/>
                                        </p:tgtEl>
                                        <p:attrNameLst>
                                          <p:attrName>ppt_x</p:attrName>
                                        </p:attrNameLst>
                                      </p:cBhvr>
                                      <p:tavLst>
                                        <p:tav tm="0">
                                          <p:val>
                                            <p:strVal val="#ppt_x"/>
                                          </p:val>
                                        </p:tav>
                                        <p:tav tm="100000">
                                          <p:val>
                                            <p:strVal val="#ppt_x"/>
                                          </p:val>
                                        </p:tav>
                                      </p:tavLst>
                                    </p:anim>
                                    <p:anim calcmode="lin" valueType="num">
                                      <p:cBhvr additive="base">
                                        <p:cTn id="49" dur="500" fill="hold"/>
                                        <p:tgtEl>
                                          <p:spTgt spid="96"/>
                                        </p:tgtEl>
                                        <p:attrNameLst>
                                          <p:attrName>ppt_y</p:attrName>
                                        </p:attrNameLst>
                                      </p:cBhvr>
                                      <p:tavLst>
                                        <p:tav tm="0">
                                          <p:val>
                                            <p:strVal val="1+#ppt_h/2"/>
                                          </p:val>
                                        </p:tav>
                                        <p:tav tm="100000">
                                          <p:val>
                                            <p:strVal val="#ppt_y"/>
                                          </p:val>
                                        </p:tav>
                                      </p:tavLst>
                                    </p:anim>
                                  </p:childTnLst>
                                </p:cTn>
                              </p:par>
                              <p:par>
                                <p:cTn id="50" presetID="2" presetClass="entr" presetSubtype="4" fill="hold" grpId="1" nodeType="with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additive="base">
                                        <p:cTn id="52" dur="500" fill="hold"/>
                                        <p:tgtEl>
                                          <p:spTgt spid="60"/>
                                        </p:tgtEl>
                                        <p:attrNameLst>
                                          <p:attrName>ppt_x</p:attrName>
                                        </p:attrNameLst>
                                      </p:cBhvr>
                                      <p:tavLst>
                                        <p:tav tm="0">
                                          <p:val>
                                            <p:strVal val="#ppt_x"/>
                                          </p:val>
                                        </p:tav>
                                        <p:tav tm="100000">
                                          <p:val>
                                            <p:strVal val="#ppt_x"/>
                                          </p:val>
                                        </p:tav>
                                      </p:tavLst>
                                    </p:anim>
                                    <p:anim calcmode="lin" valueType="num">
                                      <p:cBhvr additive="base">
                                        <p:cTn id="53" dur="500" fill="hold"/>
                                        <p:tgtEl>
                                          <p:spTgt spid="60"/>
                                        </p:tgtEl>
                                        <p:attrNameLst>
                                          <p:attrName>ppt_y</p:attrName>
                                        </p:attrNameLst>
                                      </p:cBhvr>
                                      <p:tavLst>
                                        <p:tav tm="0">
                                          <p:val>
                                            <p:strVal val="1+#ppt_h/2"/>
                                          </p:val>
                                        </p:tav>
                                        <p:tav tm="100000">
                                          <p:val>
                                            <p:strVal val="#ppt_y"/>
                                          </p:val>
                                        </p:tav>
                                      </p:tavLst>
                                    </p:anim>
                                  </p:childTnLst>
                                </p:cTn>
                              </p:par>
                              <p:par>
                                <p:cTn id="54" presetID="2" presetClass="entr" presetSubtype="4" fill="hold" grpId="1" nodeType="with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additive="base">
                                        <p:cTn id="56" dur="500" fill="hold"/>
                                        <p:tgtEl>
                                          <p:spTgt spid="110"/>
                                        </p:tgtEl>
                                        <p:attrNameLst>
                                          <p:attrName>ppt_x</p:attrName>
                                        </p:attrNameLst>
                                      </p:cBhvr>
                                      <p:tavLst>
                                        <p:tav tm="0">
                                          <p:val>
                                            <p:strVal val="#ppt_x"/>
                                          </p:val>
                                        </p:tav>
                                        <p:tav tm="100000">
                                          <p:val>
                                            <p:strVal val="#ppt_x"/>
                                          </p:val>
                                        </p:tav>
                                      </p:tavLst>
                                    </p:anim>
                                    <p:anim calcmode="lin" valueType="num">
                                      <p:cBhvr additive="base">
                                        <p:cTn id="57" dur="500" fill="hold"/>
                                        <p:tgtEl>
                                          <p:spTgt spid="110"/>
                                        </p:tgtEl>
                                        <p:attrNameLst>
                                          <p:attrName>ppt_y</p:attrName>
                                        </p:attrNameLst>
                                      </p:cBhvr>
                                      <p:tavLst>
                                        <p:tav tm="0">
                                          <p:val>
                                            <p:strVal val="1+#ppt_h/2"/>
                                          </p:val>
                                        </p:tav>
                                        <p:tav tm="100000">
                                          <p:val>
                                            <p:strVal val="#ppt_y"/>
                                          </p:val>
                                        </p:tav>
                                      </p:tavLst>
                                    </p:anim>
                                  </p:childTnLst>
                                </p:cTn>
                              </p:par>
                              <p:par>
                                <p:cTn id="58" presetID="2" presetClass="entr" presetSubtype="4" fill="hold" grpId="1" nodeType="withEffect">
                                  <p:stCondLst>
                                    <p:cond delay="0"/>
                                  </p:stCondLst>
                                  <p:childTnLst>
                                    <p:set>
                                      <p:cBhvr>
                                        <p:cTn id="59" dur="1" fill="hold">
                                          <p:stCondLst>
                                            <p:cond delay="0"/>
                                          </p:stCondLst>
                                        </p:cTn>
                                        <p:tgtEl>
                                          <p:spTgt spid="103"/>
                                        </p:tgtEl>
                                        <p:attrNameLst>
                                          <p:attrName>style.visibility</p:attrName>
                                        </p:attrNameLst>
                                      </p:cBhvr>
                                      <p:to>
                                        <p:strVal val="visible"/>
                                      </p:to>
                                    </p:set>
                                    <p:anim calcmode="lin" valueType="num">
                                      <p:cBhvr additive="base">
                                        <p:cTn id="60" dur="500" fill="hold"/>
                                        <p:tgtEl>
                                          <p:spTgt spid="103"/>
                                        </p:tgtEl>
                                        <p:attrNameLst>
                                          <p:attrName>ppt_x</p:attrName>
                                        </p:attrNameLst>
                                      </p:cBhvr>
                                      <p:tavLst>
                                        <p:tav tm="0">
                                          <p:val>
                                            <p:strVal val="#ppt_x"/>
                                          </p:val>
                                        </p:tav>
                                        <p:tav tm="100000">
                                          <p:val>
                                            <p:strVal val="#ppt_x"/>
                                          </p:val>
                                        </p:tav>
                                      </p:tavLst>
                                    </p:anim>
                                    <p:anim calcmode="lin" valueType="num">
                                      <p:cBhvr additive="base">
                                        <p:cTn id="61" dur="500" fill="hold"/>
                                        <p:tgtEl>
                                          <p:spTgt spid="103"/>
                                        </p:tgtEl>
                                        <p:attrNameLst>
                                          <p:attrName>ppt_y</p:attrName>
                                        </p:attrNameLst>
                                      </p:cBhvr>
                                      <p:tavLst>
                                        <p:tav tm="0">
                                          <p:val>
                                            <p:strVal val="1+#ppt_h/2"/>
                                          </p:val>
                                        </p:tav>
                                        <p:tav tm="100000">
                                          <p:val>
                                            <p:strVal val="#ppt_y"/>
                                          </p:val>
                                        </p:tav>
                                      </p:tavLst>
                                    </p:anim>
                                  </p:childTnLst>
                                </p:cTn>
                              </p:par>
                              <p:par>
                                <p:cTn id="62" presetID="2" presetClass="entr" presetSubtype="4" fill="hold" grpId="1" nodeType="withEffect">
                                  <p:stCondLst>
                                    <p:cond delay="0"/>
                                  </p:stCondLst>
                                  <p:childTnLst>
                                    <p:set>
                                      <p:cBhvr>
                                        <p:cTn id="63" dur="1" fill="hold">
                                          <p:stCondLst>
                                            <p:cond delay="0"/>
                                          </p:stCondLst>
                                        </p:cTn>
                                        <p:tgtEl>
                                          <p:spTgt spid="100"/>
                                        </p:tgtEl>
                                        <p:attrNameLst>
                                          <p:attrName>style.visibility</p:attrName>
                                        </p:attrNameLst>
                                      </p:cBhvr>
                                      <p:to>
                                        <p:strVal val="visible"/>
                                      </p:to>
                                    </p:set>
                                    <p:anim calcmode="lin" valueType="num">
                                      <p:cBhvr additive="base">
                                        <p:cTn id="64" dur="500" fill="hold"/>
                                        <p:tgtEl>
                                          <p:spTgt spid="100"/>
                                        </p:tgtEl>
                                        <p:attrNameLst>
                                          <p:attrName>ppt_x</p:attrName>
                                        </p:attrNameLst>
                                      </p:cBhvr>
                                      <p:tavLst>
                                        <p:tav tm="0">
                                          <p:val>
                                            <p:strVal val="#ppt_x"/>
                                          </p:val>
                                        </p:tav>
                                        <p:tav tm="100000">
                                          <p:val>
                                            <p:strVal val="#ppt_x"/>
                                          </p:val>
                                        </p:tav>
                                      </p:tavLst>
                                    </p:anim>
                                    <p:anim calcmode="lin" valueType="num">
                                      <p:cBhvr additive="base">
                                        <p:cTn id="65" dur="500" fill="hold"/>
                                        <p:tgtEl>
                                          <p:spTgt spid="100"/>
                                        </p:tgtEl>
                                        <p:attrNameLst>
                                          <p:attrName>ppt_y</p:attrName>
                                        </p:attrNameLst>
                                      </p:cBhvr>
                                      <p:tavLst>
                                        <p:tav tm="0">
                                          <p:val>
                                            <p:strVal val="1+#ppt_h/2"/>
                                          </p:val>
                                        </p:tav>
                                        <p:tav tm="100000">
                                          <p:val>
                                            <p:strVal val="#ppt_y"/>
                                          </p:val>
                                        </p:tav>
                                      </p:tavLst>
                                    </p:anim>
                                  </p:childTnLst>
                                </p:cTn>
                              </p:par>
                              <p:par>
                                <p:cTn id="66" presetID="2" presetClass="entr" presetSubtype="4" fill="hold" grpId="1"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500" fill="hold"/>
                                        <p:tgtEl>
                                          <p:spTgt spid="108"/>
                                        </p:tgtEl>
                                        <p:attrNameLst>
                                          <p:attrName>ppt_x</p:attrName>
                                        </p:attrNameLst>
                                      </p:cBhvr>
                                      <p:tavLst>
                                        <p:tav tm="0">
                                          <p:val>
                                            <p:strVal val="#ppt_x"/>
                                          </p:val>
                                        </p:tav>
                                        <p:tav tm="100000">
                                          <p:val>
                                            <p:strVal val="#ppt_x"/>
                                          </p:val>
                                        </p:tav>
                                      </p:tavLst>
                                    </p:anim>
                                    <p:anim calcmode="lin" valueType="num">
                                      <p:cBhvr additive="base">
                                        <p:cTn id="69" dur="500" fill="hold"/>
                                        <p:tgtEl>
                                          <p:spTgt spid="108"/>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72"/>
                                        </p:tgtEl>
                                        <p:attrNameLst>
                                          <p:attrName>style.visibility</p:attrName>
                                        </p:attrNameLst>
                                      </p:cBhvr>
                                      <p:to>
                                        <p:strVal val="visible"/>
                                      </p:to>
                                    </p:set>
                                    <p:anim calcmode="lin" valueType="num">
                                      <p:cBhvr additive="base">
                                        <p:cTn id="72" dur="500" fill="hold"/>
                                        <p:tgtEl>
                                          <p:spTgt spid="72"/>
                                        </p:tgtEl>
                                        <p:attrNameLst>
                                          <p:attrName>ppt_x</p:attrName>
                                        </p:attrNameLst>
                                      </p:cBhvr>
                                      <p:tavLst>
                                        <p:tav tm="0">
                                          <p:val>
                                            <p:strVal val="#ppt_x"/>
                                          </p:val>
                                        </p:tav>
                                        <p:tav tm="100000">
                                          <p:val>
                                            <p:strVal val="#ppt_x"/>
                                          </p:val>
                                        </p:tav>
                                      </p:tavLst>
                                    </p:anim>
                                    <p:anim calcmode="lin" valueType="num">
                                      <p:cBhvr additive="base">
                                        <p:cTn id="73" dur="500" fill="hold"/>
                                        <p:tgtEl>
                                          <p:spTgt spid="72"/>
                                        </p:tgtEl>
                                        <p:attrNameLst>
                                          <p:attrName>ppt_y</p:attrName>
                                        </p:attrNameLst>
                                      </p:cBhvr>
                                      <p:tavLst>
                                        <p:tav tm="0">
                                          <p:val>
                                            <p:strVal val="1+#ppt_h/2"/>
                                          </p:val>
                                        </p:tav>
                                        <p:tav tm="100000">
                                          <p:val>
                                            <p:strVal val="#ppt_y"/>
                                          </p:val>
                                        </p:tav>
                                      </p:tavLst>
                                    </p:anim>
                                  </p:childTnLst>
                                </p:cTn>
                              </p:par>
                              <p:par>
                                <p:cTn id="74" presetID="2" presetClass="entr" presetSubtype="4" fill="hold" grpId="1" nodeType="with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additive="base">
                                        <p:cTn id="76" dur="500" fill="hold"/>
                                        <p:tgtEl>
                                          <p:spTgt spid="74"/>
                                        </p:tgtEl>
                                        <p:attrNameLst>
                                          <p:attrName>ppt_x</p:attrName>
                                        </p:attrNameLst>
                                      </p:cBhvr>
                                      <p:tavLst>
                                        <p:tav tm="0">
                                          <p:val>
                                            <p:strVal val="#ppt_x"/>
                                          </p:val>
                                        </p:tav>
                                        <p:tav tm="100000">
                                          <p:val>
                                            <p:strVal val="#ppt_x"/>
                                          </p:val>
                                        </p:tav>
                                      </p:tavLst>
                                    </p:anim>
                                    <p:anim calcmode="lin" valueType="num">
                                      <p:cBhvr additive="base">
                                        <p:cTn id="77" dur="500" fill="hold"/>
                                        <p:tgtEl>
                                          <p:spTgt spid="74"/>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500" fill="hold"/>
                                        <p:tgtEl>
                                          <p:spTgt spid="54"/>
                                        </p:tgtEl>
                                        <p:attrNameLst>
                                          <p:attrName>ppt_x</p:attrName>
                                        </p:attrNameLst>
                                      </p:cBhvr>
                                      <p:tavLst>
                                        <p:tav tm="0">
                                          <p:val>
                                            <p:strVal val="#ppt_x"/>
                                          </p:val>
                                        </p:tav>
                                        <p:tav tm="100000">
                                          <p:val>
                                            <p:strVal val="#ppt_x"/>
                                          </p:val>
                                        </p:tav>
                                      </p:tavLst>
                                    </p:anim>
                                    <p:anim calcmode="lin" valueType="num">
                                      <p:cBhvr additive="base">
                                        <p:cTn id="85" dur="500" fill="hold"/>
                                        <p:tgtEl>
                                          <p:spTgt spid="5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anim calcmode="lin" valueType="num">
                                      <p:cBhvr additive="base">
                                        <p:cTn id="92" dur="500" fill="hold"/>
                                        <p:tgtEl>
                                          <p:spTgt spid="57"/>
                                        </p:tgtEl>
                                        <p:attrNameLst>
                                          <p:attrName>ppt_x</p:attrName>
                                        </p:attrNameLst>
                                      </p:cBhvr>
                                      <p:tavLst>
                                        <p:tav tm="0">
                                          <p:val>
                                            <p:strVal val="#ppt_x"/>
                                          </p:val>
                                        </p:tav>
                                        <p:tav tm="100000">
                                          <p:val>
                                            <p:strVal val="#ppt_x"/>
                                          </p:val>
                                        </p:tav>
                                      </p:tavLst>
                                    </p:anim>
                                    <p:anim calcmode="lin" valueType="num">
                                      <p:cBhvr additive="base">
                                        <p:cTn id="93" dur="500" fill="hold"/>
                                        <p:tgtEl>
                                          <p:spTgt spid="57"/>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fill="hold"/>
                                        <p:tgtEl>
                                          <p:spTgt spid="58"/>
                                        </p:tgtEl>
                                        <p:attrNameLst>
                                          <p:attrName>ppt_x</p:attrName>
                                        </p:attrNameLst>
                                      </p:cBhvr>
                                      <p:tavLst>
                                        <p:tav tm="0">
                                          <p:val>
                                            <p:strVal val="#ppt_x"/>
                                          </p:val>
                                        </p:tav>
                                        <p:tav tm="100000">
                                          <p:val>
                                            <p:strVal val="#ppt_x"/>
                                          </p:val>
                                        </p:tav>
                                      </p:tavLst>
                                    </p:anim>
                                    <p:anim calcmode="lin" valueType="num">
                                      <p:cBhvr additive="base">
                                        <p:cTn id="97" dur="500" fill="hold"/>
                                        <p:tgtEl>
                                          <p:spTgt spid="58"/>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 calcmode="lin" valueType="num">
                                      <p:cBhvr additive="base">
                                        <p:cTn id="104" dur="500" fill="hold"/>
                                        <p:tgtEl>
                                          <p:spTgt spid="62"/>
                                        </p:tgtEl>
                                        <p:attrNameLst>
                                          <p:attrName>ppt_x</p:attrName>
                                        </p:attrNameLst>
                                      </p:cBhvr>
                                      <p:tavLst>
                                        <p:tav tm="0">
                                          <p:val>
                                            <p:strVal val="#ppt_x"/>
                                          </p:val>
                                        </p:tav>
                                        <p:tav tm="100000">
                                          <p:val>
                                            <p:strVal val="#ppt_x"/>
                                          </p:val>
                                        </p:tav>
                                      </p:tavLst>
                                    </p:anim>
                                    <p:anim calcmode="lin" valueType="num">
                                      <p:cBhvr additive="base">
                                        <p:cTn id="105" dur="500" fill="hold"/>
                                        <p:tgtEl>
                                          <p:spTgt spid="62"/>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 calcmode="lin" valueType="num">
                                      <p:cBhvr additive="base">
                                        <p:cTn id="108" dur="500" fill="hold"/>
                                        <p:tgtEl>
                                          <p:spTgt spid="63"/>
                                        </p:tgtEl>
                                        <p:attrNameLst>
                                          <p:attrName>ppt_x</p:attrName>
                                        </p:attrNameLst>
                                      </p:cBhvr>
                                      <p:tavLst>
                                        <p:tav tm="0">
                                          <p:val>
                                            <p:strVal val="#ppt_x"/>
                                          </p:val>
                                        </p:tav>
                                        <p:tav tm="100000">
                                          <p:val>
                                            <p:strVal val="#ppt_x"/>
                                          </p:val>
                                        </p:tav>
                                      </p:tavLst>
                                    </p:anim>
                                    <p:anim calcmode="lin" valueType="num">
                                      <p:cBhvr additive="base">
                                        <p:cTn id="109" dur="500" fill="hold"/>
                                        <p:tgtEl>
                                          <p:spTgt spid="63"/>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 calcmode="lin" valueType="num">
                                      <p:cBhvr additive="base">
                                        <p:cTn id="112" dur="500" fill="hold"/>
                                        <p:tgtEl>
                                          <p:spTgt spid="64"/>
                                        </p:tgtEl>
                                        <p:attrNameLst>
                                          <p:attrName>ppt_x</p:attrName>
                                        </p:attrNameLst>
                                      </p:cBhvr>
                                      <p:tavLst>
                                        <p:tav tm="0">
                                          <p:val>
                                            <p:strVal val="#ppt_x"/>
                                          </p:val>
                                        </p:tav>
                                        <p:tav tm="100000">
                                          <p:val>
                                            <p:strVal val="#ppt_x"/>
                                          </p:val>
                                        </p:tav>
                                      </p:tavLst>
                                    </p:anim>
                                    <p:anim calcmode="lin" valueType="num">
                                      <p:cBhvr additive="base">
                                        <p:cTn id="113" dur="500" fill="hold"/>
                                        <p:tgtEl>
                                          <p:spTgt spid="64"/>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 calcmode="lin" valueType="num">
                                      <p:cBhvr additive="base">
                                        <p:cTn id="116" dur="500" fill="hold"/>
                                        <p:tgtEl>
                                          <p:spTgt spid="65"/>
                                        </p:tgtEl>
                                        <p:attrNameLst>
                                          <p:attrName>ppt_x</p:attrName>
                                        </p:attrNameLst>
                                      </p:cBhvr>
                                      <p:tavLst>
                                        <p:tav tm="0">
                                          <p:val>
                                            <p:strVal val="#ppt_x"/>
                                          </p:val>
                                        </p:tav>
                                        <p:tav tm="100000">
                                          <p:val>
                                            <p:strVal val="#ppt_x"/>
                                          </p:val>
                                        </p:tav>
                                      </p:tavLst>
                                    </p:anim>
                                    <p:anim calcmode="lin" valueType="num">
                                      <p:cBhvr additive="base">
                                        <p:cTn id="117" dur="500" fill="hold"/>
                                        <p:tgtEl>
                                          <p:spTgt spid="65"/>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66"/>
                                        </p:tgtEl>
                                        <p:attrNameLst>
                                          <p:attrName>style.visibility</p:attrName>
                                        </p:attrNameLst>
                                      </p:cBhvr>
                                      <p:to>
                                        <p:strVal val="visible"/>
                                      </p:to>
                                    </p:set>
                                    <p:anim calcmode="lin" valueType="num">
                                      <p:cBhvr additive="base">
                                        <p:cTn id="120" dur="500" fill="hold"/>
                                        <p:tgtEl>
                                          <p:spTgt spid="66"/>
                                        </p:tgtEl>
                                        <p:attrNameLst>
                                          <p:attrName>ppt_x</p:attrName>
                                        </p:attrNameLst>
                                      </p:cBhvr>
                                      <p:tavLst>
                                        <p:tav tm="0">
                                          <p:val>
                                            <p:strVal val="#ppt_x"/>
                                          </p:val>
                                        </p:tav>
                                        <p:tav tm="100000">
                                          <p:val>
                                            <p:strVal val="#ppt_x"/>
                                          </p:val>
                                        </p:tav>
                                      </p:tavLst>
                                    </p:anim>
                                    <p:anim calcmode="lin" valueType="num">
                                      <p:cBhvr additive="base">
                                        <p:cTn id="121" dur="500" fill="hold"/>
                                        <p:tgtEl>
                                          <p:spTgt spid="6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67"/>
                                        </p:tgtEl>
                                        <p:attrNameLst>
                                          <p:attrName>style.visibility</p:attrName>
                                        </p:attrNameLst>
                                      </p:cBhvr>
                                      <p:to>
                                        <p:strVal val="visible"/>
                                      </p:to>
                                    </p:set>
                                    <p:anim calcmode="lin" valueType="num">
                                      <p:cBhvr additive="base">
                                        <p:cTn id="124" dur="500" fill="hold"/>
                                        <p:tgtEl>
                                          <p:spTgt spid="67"/>
                                        </p:tgtEl>
                                        <p:attrNameLst>
                                          <p:attrName>ppt_x</p:attrName>
                                        </p:attrNameLst>
                                      </p:cBhvr>
                                      <p:tavLst>
                                        <p:tav tm="0">
                                          <p:val>
                                            <p:strVal val="#ppt_x"/>
                                          </p:val>
                                        </p:tav>
                                        <p:tav tm="100000">
                                          <p:val>
                                            <p:strVal val="#ppt_x"/>
                                          </p:val>
                                        </p:tav>
                                      </p:tavLst>
                                    </p:anim>
                                    <p:anim calcmode="lin" valueType="num">
                                      <p:cBhvr additive="base">
                                        <p:cTn id="125" dur="500" fill="hold"/>
                                        <p:tgtEl>
                                          <p:spTgt spid="6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 calcmode="lin" valueType="num">
                                      <p:cBhvr additive="base">
                                        <p:cTn id="128" dur="500" fill="hold"/>
                                        <p:tgtEl>
                                          <p:spTgt spid="68"/>
                                        </p:tgtEl>
                                        <p:attrNameLst>
                                          <p:attrName>ppt_x</p:attrName>
                                        </p:attrNameLst>
                                      </p:cBhvr>
                                      <p:tavLst>
                                        <p:tav tm="0">
                                          <p:val>
                                            <p:strVal val="#ppt_x"/>
                                          </p:val>
                                        </p:tav>
                                        <p:tav tm="100000">
                                          <p:val>
                                            <p:strVal val="#ppt_x"/>
                                          </p:val>
                                        </p:tav>
                                      </p:tavLst>
                                    </p:anim>
                                    <p:anim calcmode="lin" valueType="num">
                                      <p:cBhvr additive="base">
                                        <p:cTn id="129" dur="500" fill="hold"/>
                                        <p:tgtEl>
                                          <p:spTgt spid="6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anim calcmode="lin" valueType="num">
                                      <p:cBhvr additive="base">
                                        <p:cTn id="132" dur="500" fill="hold"/>
                                        <p:tgtEl>
                                          <p:spTgt spid="69"/>
                                        </p:tgtEl>
                                        <p:attrNameLst>
                                          <p:attrName>ppt_x</p:attrName>
                                        </p:attrNameLst>
                                      </p:cBhvr>
                                      <p:tavLst>
                                        <p:tav tm="0">
                                          <p:val>
                                            <p:strVal val="#ppt_x"/>
                                          </p:val>
                                        </p:tav>
                                        <p:tav tm="100000">
                                          <p:val>
                                            <p:strVal val="#ppt_x"/>
                                          </p:val>
                                        </p:tav>
                                      </p:tavLst>
                                    </p:anim>
                                    <p:anim calcmode="lin" valueType="num">
                                      <p:cBhvr additive="base">
                                        <p:cTn id="133" dur="500" fill="hold"/>
                                        <p:tgtEl>
                                          <p:spTgt spid="6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79"/>
                                        </p:tgtEl>
                                        <p:attrNameLst>
                                          <p:attrName>style.visibility</p:attrName>
                                        </p:attrNameLst>
                                      </p:cBhvr>
                                      <p:to>
                                        <p:strVal val="visible"/>
                                      </p:to>
                                    </p:set>
                                    <p:anim calcmode="lin" valueType="num">
                                      <p:cBhvr additive="base">
                                        <p:cTn id="136" dur="500" fill="hold"/>
                                        <p:tgtEl>
                                          <p:spTgt spid="79"/>
                                        </p:tgtEl>
                                        <p:attrNameLst>
                                          <p:attrName>ppt_x</p:attrName>
                                        </p:attrNameLst>
                                      </p:cBhvr>
                                      <p:tavLst>
                                        <p:tav tm="0">
                                          <p:val>
                                            <p:strVal val="#ppt_x"/>
                                          </p:val>
                                        </p:tav>
                                        <p:tav tm="100000">
                                          <p:val>
                                            <p:strVal val="#ppt_x"/>
                                          </p:val>
                                        </p:tav>
                                      </p:tavLst>
                                    </p:anim>
                                    <p:anim calcmode="lin" valueType="num">
                                      <p:cBhvr additive="base">
                                        <p:cTn id="137" dur="500" fill="hold"/>
                                        <p:tgtEl>
                                          <p:spTgt spid="79"/>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81"/>
                                        </p:tgtEl>
                                        <p:attrNameLst>
                                          <p:attrName>style.visibility</p:attrName>
                                        </p:attrNameLst>
                                      </p:cBhvr>
                                      <p:to>
                                        <p:strVal val="visible"/>
                                      </p:to>
                                    </p:set>
                                    <p:anim calcmode="lin" valueType="num">
                                      <p:cBhvr additive="base">
                                        <p:cTn id="140" dur="500" fill="hold"/>
                                        <p:tgtEl>
                                          <p:spTgt spid="81"/>
                                        </p:tgtEl>
                                        <p:attrNameLst>
                                          <p:attrName>ppt_x</p:attrName>
                                        </p:attrNameLst>
                                      </p:cBhvr>
                                      <p:tavLst>
                                        <p:tav tm="0">
                                          <p:val>
                                            <p:strVal val="#ppt_x"/>
                                          </p:val>
                                        </p:tav>
                                        <p:tav tm="100000">
                                          <p:val>
                                            <p:strVal val="#ppt_x"/>
                                          </p:val>
                                        </p:tav>
                                      </p:tavLst>
                                    </p:anim>
                                    <p:anim calcmode="lin" valueType="num">
                                      <p:cBhvr additive="base">
                                        <p:cTn id="141" dur="500" fill="hold"/>
                                        <p:tgtEl>
                                          <p:spTgt spid="81"/>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84"/>
                                        </p:tgtEl>
                                        <p:attrNameLst>
                                          <p:attrName>style.visibility</p:attrName>
                                        </p:attrNameLst>
                                      </p:cBhvr>
                                      <p:to>
                                        <p:strVal val="visible"/>
                                      </p:to>
                                    </p:set>
                                    <p:anim calcmode="lin" valueType="num">
                                      <p:cBhvr additive="base">
                                        <p:cTn id="144" dur="500" fill="hold"/>
                                        <p:tgtEl>
                                          <p:spTgt spid="84"/>
                                        </p:tgtEl>
                                        <p:attrNameLst>
                                          <p:attrName>ppt_x</p:attrName>
                                        </p:attrNameLst>
                                      </p:cBhvr>
                                      <p:tavLst>
                                        <p:tav tm="0">
                                          <p:val>
                                            <p:strVal val="#ppt_x"/>
                                          </p:val>
                                        </p:tav>
                                        <p:tav tm="100000">
                                          <p:val>
                                            <p:strVal val="#ppt_x"/>
                                          </p:val>
                                        </p:tav>
                                      </p:tavLst>
                                    </p:anim>
                                    <p:anim calcmode="lin" valueType="num">
                                      <p:cBhvr additive="base">
                                        <p:cTn id="145" dur="500" fill="hold"/>
                                        <p:tgtEl>
                                          <p:spTgt spid="84"/>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85"/>
                                        </p:tgtEl>
                                        <p:attrNameLst>
                                          <p:attrName>style.visibility</p:attrName>
                                        </p:attrNameLst>
                                      </p:cBhvr>
                                      <p:to>
                                        <p:strVal val="visible"/>
                                      </p:to>
                                    </p:set>
                                    <p:anim calcmode="lin" valueType="num">
                                      <p:cBhvr additive="base">
                                        <p:cTn id="148" dur="500" fill="hold"/>
                                        <p:tgtEl>
                                          <p:spTgt spid="85"/>
                                        </p:tgtEl>
                                        <p:attrNameLst>
                                          <p:attrName>ppt_x</p:attrName>
                                        </p:attrNameLst>
                                      </p:cBhvr>
                                      <p:tavLst>
                                        <p:tav tm="0">
                                          <p:val>
                                            <p:strVal val="#ppt_x"/>
                                          </p:val>
                                        </p:tav>
                                        <p:tav tm="100000">
                                          <p:val>
                                            <p:strVal val="#ppt_x"/>
                                          </p:val>
                                        </p:tav>
                                      </p:tavLst>
                                    </p:anim>
                                    <p:anim calcmode="lin" valueType="num">
                                      <p:cBhvr additive="base">
                                        <p:cTn id="149" dur="500" fill="hold"/>
                                        <p:tgtEl>
                                          <p:spTgt spid="85"/>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86"/>
                                        </p:tgtEl>
                                        <p:attrNameLst>
                                          <p:attrName>style.visibility</p:attrName>
                                        </p:attrNameLst>
                                      </p:cBhvr>
                                      <p:to>
                                        <p:strVal val="visible"/>
                                      </p:to>
                                    </p:set>
                                    <p:anim calcmode="lin" valueType="num">
                                      <p:cBhvr additive="base">
                                        <p:cTn id="152" dur="500" fill="hold"/>
                                        <p:tgtEl>
                                          <p:spTgt spid="86"/>
                                        </p:tgtEl>
                                        <p:attrNameLst>
                                          <p:attrName>ppt_x</p:attrName>
                                        </p:attrNameLst>
                                      </p:cBhvr>
                                      <p:tavLst>
                                        <p:tav tm="0">
                                          <p:val>
                                            <p:strVal val="#ppt_x"/>
                                          </p:val>
                                        </p:tav>
                                        <p:tav tm="100000">
                                          <p:val>
                                            <p:strVal val="#ppt_x"/>
                                          </p:val>
                                        </p:tav>
                                      </p:tavLst>
                                    </p:anim>
                                    <p:anim calcmode="lin" valueType="num">
                                      <p:cBhvr additive="base">
                                        <p:cTn id="153" dur="500" fill="hold"/>
                                        <p:tgtEl>
                                          <p:spTgt spid="86"/>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90"/>
                                        </p:tgtEl>
                                        <p:attrNameLst>
                                          <p:attrName>style.visibility</p:attrName>
                                        </p:attrNameLst>
                                      </p:cBhvr>
                                      <p:to>
                                        <p:strVal val="visible"/>
                                      </p:to>
                                    </p:set>
                                    <p:anim calcmode="lin" valueType="num">
                                      <p:cBhvr additive="base">
                                        <p:cTn id="156" dur="500" fill="hold"/>
                                        <p:tgtEl>
                                          <p:spTgt spid="90"/>
                                        </p:tgtEl>
                                        <p:attrNameLst>
                                          <p:attrName>ppt_x</p:attrName>
                                        </p:attrNameLst>
                                      </p:cBhvr>
                                      <p:tavLst>
                                        <p:tav tm="0">
                                          <p:val>
                                            <p:strVal val="#ppt_x"/>
                                          </p:val>
                                        </p:tav>
                                        <p:tav tm="100000">
                                          <p:val>
                                            <p:strVal val="#ppt_x"/>
                                          </p:val>
                                        </p:tav>
                                      </p:tavLst>
                                    </p:anim>
                                    <p:anim calcmode="lin" valueType="num">
                                      <p:cBhvr additive="base">
                                        <p:cTn id="157" dur="500" fill="hold"/>
                                        <p:tgtEl>
                                          <p:spTgt spid="90"/>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91"/>
                                        </p:tgtEl>
                                        <p:attrNameLst>
                                          <p:attrName>style.visibility</p:attrName>
                                        </p:attrNameLst>
                                      </p:cBhvr>
                                      <p:to>
                                        <p:strVal val="visible"/>
                                      </p:to>
                                    </p:set>
                                    <p:anim calcmode="lin" valueType="num">
                                      <p:cBhvr additive="base">
                                        <p:cTn id="160" dur="500" fill="hold"/>
                                        <p:tgtEl>
                                          <p:spTgt spid="91"/>
                                        </p:tgtEl>
                                        <p:attrNameLst>
                                          <p:attrName>ppt_x</p:attrName>
                                        </p:attrNameLst>
                                      </p:cBhvr>
                                      <p:tavLst>
                                        <p:tav tm="0">
                                          <p:val>
                                            <p:strVal val="#ppt_x"/>
                                          </p:val>
                                        </p:tav>
                                        <p:tav tm="100000">
                                          <p:val>
                                            <p:strVal val="#ppt_x"/>
                                          </p:val>
                                        </p:tav>
                                      </p:tavLst>
                                    </p:anim>
                                    <p:anim calcmode="lin" valueType="num">
                                      <p:cBhvr additive="base">
                                        <p:cTn id="161" dur="500" fill="hold"/>
                                        <p:tgtEl>
                                          <p:spTgt spid="91"/>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93"/>
                                        </p:tgtEl>
                                        <p:attrNameLst>
                                          <p:attrName>style.visibility</p:attrName>
                                        </p:attrNameLst>
                                      </p:cBhvr>
                                      <p:to>
                                        <p:strVal val="visible"/>
                                      </p:to>
                                    </p:set>
                                    <p:anim calcmode="lin" valueType="num">
                                      <p:cBhvr additive="base">
                                        <p:cTn id="164" dur="500" fill="hold"/>
                                        <p:tgtEl>
                                          <p:spTgt spid="93"/>
                                        </p:tgtEl>
                                        <p:attrNameLst>
                                          <p:attrName>ppt_x</p:attrName>
                                        </p:attrNameLst>
                                      </p:cBhvr>
                                      <p:tavLst>
                                        <p:tav tm="0">
                                          <p:val>
                                            <p:strVal val="#ppt_x"/>
                                          </p:val>
                                        </p:tav>
                                        <p:tav tm="100000">
                                          <p:val>
                                            <p:strVal val="#ppt_x"/>
                                          </p:val>
                                        </p:tav>
                                      </p:tavLst>
                                    </p:anim>
                                    <p:anim calcmode="lin" valueType="num">
                                      <p:cBhvr additive="base">
                                        <p:cTn id="165" dur="500" fill="hold"/>
                                        <p:tgtEl>
                                          <p:spTgt spid="93"/>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94"/>
                                        </p:tgtEl>
                                        <p:attrNameLst>
                                          <p:attrName>style.visibility</p:attrName>
                                        </p:attrNameLst>
                                      </p:cBhvr>
                                      <p:to>
                                        <p:strVal val="visible"/>
                                      </p:to>
                                    </p:set>
                                    <p:anim calcmode="lin" valueType="num">
                                      <p:cBhvr additive="base">
                                        <p:cTn id="168" dur="500" fill="hold"/>
                                        <p:tgtEl>
                                          <p:spTgt spid="94"/>
                                        </p:tgtEl>
                                        <p:attrNameLst>
                                          <p:attrName>ppt_x</p:attrName>
                                        </p:attrNameLst>
                                      </p:cBhvr>
                                      <p:tavLst>
                                        <p:tav tm="0">
                                          <p:val>
                                            <p:strVal val="#ppt_x"/>
                                          </p:val>
                                        </p:tav>
                                        <p:tav tm="100000">
                                          <p:val>
                                            <p:strVal val="#ppt_x"/>
                                          </p:val>
                                        </p:tav>
                                      </p:tavLst>
                                    </p:anim>
                                    <p:anim calcmode="lin" valueType="num">
                                      <p:cBhvr additive="base">
                                        <p:cTn id="169" dur="500" fill="hold"/>
                                        <p:tgtEl>
                                          <p:spTgt spid="94"/>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 calcmode="lin" valueType="num">
                                      <p:cBhvr additive="base">
                                        <p:cTn id="172" dur="500" fill="hold"/>
                                        <p:tgtEl>
                                          <p:spTgt spid="95"/>
                                        </p:tgtEl>
                                        <p:attrNameLst>
                                          <p:attrName>ppt_x</p:attrName>
                                        </p:attrNameLst>
                                      </p:cBhvr>
                                      <p:tavLst>
                                        <p:tav tm="0">
                                          <p:val>
                                            <p:strVal val="#ppt_x"/>
                                          </p:val>
                                        </p:tav>
                                        <p:tav tm="100000">
                                          <p:val>
                                            <p:strVal val="#ppt_x"/>
                                          </p:val>
                                        </p:tav>
                                      </p:tavLst>
                                    </p:anim>
                                    <p:anim calcmode="lin" valueType="num">
                                      <p:cBhvr additive="base">
                                        <p:cTn id="173" dur="500" fill="hold"/>
                                        <p:tgtEl>
                                          <p:spTgt spid="95"/>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97"/>
                                        </p:tgtEl>
                                        <p:attrNameLst>
                                          <p:attrName>style.visibility</p:attrName>
                                        </p:attrNameLst>
                                      </p:cBhvr>
                                      <p:to>
                                        <p:strVal val="visible"/>
                                      </p:to>
                                    </p:set>
                                    <p:anim calcmode="lin" valueType="num">
                                      <p:cBhvr additive="base">
                                        <p:cTn id="176" dur="500" fill="hold"/>
                                        <p:tgtEl>
                                          <p:spTgt spid="97"/>
                                        </p:tgtEl>
                                        <p:attrNameLst>
                                          <p:attrName>ppt_x</p:attrName>
                                        </p:attrNameLst>
                                      </p:cBhvr>
                                      <p:tavLst>
                                        <p:tav tm="0">
                                          <p:val>
                                            <p:strVal val="#ppt_x"/>
                                          </p:val>
                                        </p:tav>
                                        <p:tav tm="100000">
                                          <p:val>
                                            <p:strVal val="#ppt_x"/>
                                          </p:val>
                                        </p:tav>
                                      </p:tavLst>
                                    </p:anim>
                                    <p:anim calcmode="lin" valueType="num">
                                      <p:cBhvr additive="base">
                                        <p:cTn id="177" dur="500" fill="hold"/>
                                        <p:tgtEl>
                                          <p:spTgt spid="97"/>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98"/>
                                        </p:tgtEl>
                                        <p:attrNameLst>
                                          <p:attrName>style.visibility</p:attrName>
                                        </p:attrNameLst>
                                      </p:cBhvr>
                                      <p:to>
                                        <p:strVal val="visible"/>
                                      </p:to>
                                    </p:set>
                                    <p:anim calcmode="lin" valueType="num">
                                      <p:cBhvr additive="base">
                                        <p:cTn id="180" dur="500" fill="hold"/>
                                        <p:tgtEl>
                                          <p:spTgt spid="98"/>
                                        </p:tgtEl>
                                        <p:attrNameLst>
                                          <p:attrName>ppt_x</p:attrName>
                                        </p:attrNameLst>
                                      </p:cBhvr>
                                      <p:tavLst>
                                        <p:tav tm="0">
                                          <p:val>
                                            <p:strVal val="#ppt_x"/>
                                          </p:val>
                                        </p:tav>
                                        <p:tav tm="100000">
                                          <p:val>
                                            <p:strVal val="#ppt_x"/>
                                          </p:val>
                                        </p:tav>
                                      </p:tavLst>
                                    </p:anim>
                                    <p:anim calcmode="lin" valueType="num">
                                      <p:cBhvr additive="base">
                                        <p:cTn id="181" dur="500" fill="hold"/>
                                        <p:tgtEl>
                                          <p:spTgt spid="98"/>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99"/>
                                        </p:tgtEl>
                                        <p:attrNameLst>
                                          <p:attrName>style.visibility</p:attrName>
                                        </p:attrNameLst>
                                      </p:cBhvr>
                                      <p:to>
                                        <p:strVal val="visible"/>
                                      </p:to>
                                    </p:set>
                                    <p:anim calcmode="lin" valueType="num">
                                      <p:cBhvr additive="base">
                                        <p:cTn id="184" dur="500" fill="hold"/>
                                        <p:tgtEl>
                                          <p:spTgt spid="99"/>
                                        </p:tgtEl>
                                        <p:attrNameLst>
                                          <p:attrName>ppt_x</p:attrName>
                                        </p:attrNameLst>
                                      </p:cBhvr>
                                      <p:tavLst>
                                        <p:tav tm="0">
                                          <p:val>
                                            <p:strVal val="#ppt_x"/>
                                          </p:val>
                                        </p:tav>
                                        <p:tav tm="100000">
                                          <p:val>
                                            <p:strVal val="#ppt_x"/>
                                          </p:val>
                                        </p:tav>
                                      </p:tavLst>
                                    </p:anim>
                                    <p:anim calcmode="lin" valueType="num">
                                      <p:cBhvr additive="base">
                                        <p:cTn id="185" dur="500" fill="hold"/>
                                        <p:tgtEl>
                                          <p:spTgt spid="99"/>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101"/>
                                        </p:tgtEl>
                                        <p:attrNameLst>
                                          <p:attrName>style.visibility</p:attrName>
                                        </p:attrNameLst>
                                      </p:cBhvr>
                                      <p:to>
                                        <p:strVal val="visible"/>
                                      </p:to>
                                    </p:set>
                                    <p:anim calcmode="lin" valueType="num">
                                      <p:cBhvr additive="base">
                                        <p:cTn id="188" dur="500" fill="hold"/>
                                        <p:tgtEl>
                                          <p:spTgt spid="101"/>
                                        </p:tgtEl>
                                        <p:attrNameLst>
                                          <p:attrName>ppt_x</p:attrName>
                                        </p:attrNameLst>
                                      </p:cBhvr>
                                      <p:tavLst>
                                        <p:tav tm="0">
                                          <p:val>
                                            <p:strVal val="#ppt_x"/>
                                          </p:val>
                                        </p:tav>
                                        <p:tav tm="100000">
                                          <p:val>
                                            <p:strVal val="#ppt_x"/>
                                          </p:val>
                                        </p:tav>
                                      </p:tavLst>
                                    </p:anim>
                                    <p:anim calcmode="lin" valueType="num">
                                      <p:cBhvr additive="base">
                                        <p:cTn id="189" dur="500" fill="hold"/>
                                        <p:tgtEl>
                                          <p:spTgt spid="101"/>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102"/>
                                        </p:tgtEl>
                                        <p:attrNameLst>
                                          <p:attrName>style.visibility</p:attrName>
                                        </p:attrNameLst>
                                      </p:cBhvr>
                                      <p:to>
                                        <p:strVal val="visible"/>
                                      </p:to>
                                    </p:set>
                                    <p:anim calcmode="lin" valueType="num">
                                      <p:cBhvr additive="base">
                                        <p:cTn id="192" dur="500" fill="hold"/>
                                        <p:tgtEl>
                                          <p:spTgt spid="102"/>
                                        </p:tgtEl>
                                        <p:attrNameLst>
                                          <p:attrName>ppt_x</p:attrName>
                                        </p:attrNameLst>
                                      </p:cBhvr>
                                      <p:tavLst>
                                        <p:tav tm="0">
                                          <p:val>
                                            <p:strVal val="#ppt_x"/>
                                          </p:val>
                                        </p:tav>
                                        <p:tav tm="100000">
                                          <p:val>
                                            <p:strVal val="#ppt_x"/>
                                          </p:val>
                                        </p:tav>
                                      </p:tavLst>
                                    </p:anim>
                                    <p:anim calcmode="lin" valueType="num">
                                      <p:cBhvr additive="base">
                                        <p:cTn id="193" dur="500" fill="hold"/>
                                        <p:tgtEl>
                                          <p:spTgt spid="102"/>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104"/>
                                        </p:tgtEl>
                                        <p:attrNameLst>
                                          <p:attrName>style.visibility</p:attrName>
                                        </p:attrNameLst>
                                      </p:cBhvr>
                                      <p:to>
                                        <p:strVal val="visible"/>
                                      </p:to>
                                    </p:set>
                                    <p:anim calcmode="lin" valueType="num">
                                      <p:cBhvr additive="base">
                                        <p:cTn id="196" dur="500" fill="hold"/>
                                        <p:tgtEl>
                                          <p:spTgt spid="104"/>
                                        </p:tgtEl>
                                        <p:attrNameLst>
                                          <p:attrName>ppt_x</p:attrName>
                                        </p:attrNameLst>
                                      </p:cBhvr>
                                      <p:tavLst>
                                        <p:tav tm="0">
                                          <p:val>
                                            <p:strVal val="#ppt_x"/>
                                          </p:val>
                                        </p:tav>
                                        <p:tav tm="100000">
                                          <p:val>
                                            <p:strVal val="#ppt_x"/>
                                          </p:val>
                                        </p:tav>
                                      </p:tavLst>
                                    </p:anim>
                                    <p:anim calcmode="lin" valueType="num">
                                      <p:cBhvr additive="base">
                                        <p:cTn id="197" dur="500" fill="hold"/>
                                        <p:tgtEl>
                                          <p:spTgt spid="104"/>
                                        </p:tgtEl>
                                        <p:attrNameLst>
                                          <p:attrName>ppt_y</p:attrName>
                                        </p:attrNameLst>
                                      </p:cBhvr>
                                      <p:tavLst>
                                        <p:tav tm="0">
                                          <p:val>
                                            <p:strVal val="1+#ppt_h/2"/>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105"/>
                                        </p:tgtEl>
                                        <p:attrNameLst>
                                          <p:attrName>style.visibility</p:attrName>
                                        </p:attrNameLst>
                                      </p:cBhvr>
                                      <p:to>
                                        <p:strVal val="visible"/>
                                      </p:to>
                                    </p:set>
                                    <p:anim calcmode="lin" valueType="num">
                                      <p:cBhvr additive="base">
                                        <p:cTn id="200" dur="500" fill="hold"/>
                                        <p:tgtEl>
                                          <p:spTgt spid="105"/>
                                        </p:tgtEl>
                                        <p:attrNameLst>
                                          <p:attrName>ppt_x</p:attrName>
                                        </p:attrNameLst>
                                      </p:cBhvr>
                                      <p:tavLst>
                                        <p:tav tm="0">
                                          <p:val>
                                            <p:strVal val="#ppt_x"/>
                                          </p:val>
                                        </p:tav>
                                        <p:tav tm="100000">
                                          <p:val>
                                            <p:strVal val="#ppt_x"/>
                                          </p:val>
                                        </p:tav>
                                      </p:tavLst>
                                    </p:anim>
                                    <p:anim calcmode="lin" valueType="num">
                                      <p:cBhvr additive="base">
                                        <p:cTn id="201" dur="500" fill="hold"/>
                                        <p:tgtEl>
                                          <p:spTgt spid="105"/>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111"/>
                                        </p:tgtEl>
                                        <p:attrNameLst>
                                          <p:attrName>style.visibility</p:attrName>
                                        </p:attrNameLst>
                                      </p:cBhvr>
                                      <p:to>
                                        <p:strVal val="visible"/>
                                      </p:to>
                                    </p:set>
                                    <p:anim calcmode="lin" valueType="num">
                                      <p:cBhvr additive="base">
                                        <p:cTn id="204" dur="500" fill="hold"/>
                                        <p:tgtEl>
                                          <p:spTgt spid="111"/>
                                        </p:tgtEl>
                                        <p:attrNameLst>
                                          <p:attrName>ppt_x</p:attrName>
                                        </p:attrNameLst>
                                      </p:cBhvr>
                                      <p:tavLst>
                                        <p:tav tm="0">
                                          <p:val>
                                            <p:strVal val="#ppt_x"/>
                                          </p:val>
                                        </p:tav>
                                        <p:tav tm="100000">
                                          <p:val>
                                            <p:strVal val="#ppt_x"/>
                                          </p:val>
                                        </p:tav>
                                      </p:tavLst>
                                    </p:anim>
                                    <p:anim calcmode="lin" valueType="num">
                                      <p:cBhvr additive="base">
                                        <p:cTn id="205" dur="500" fill="hold"/>
                                        <p:tgtEl>
                                          <p:spTgt spid="111"/>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113"/>
                                        </p:tgtEl>
                                        <p:attrNameLst>
                                          <p:attrName>style.visibility</p:attrName>
                                        </p:attrNameLst>
                                      </p:cBhvr>
                                      <p:to>
                                        <p:strVal val="visible"/>
                                      </p:to>
                                    </p:set>
                                    <p:anim calcmode="lin" valueType="num">
                                      <p:cBhvr additive="base">
                                        <p:cTn id="208" dur="500" fill="hold"/>
                                        <p:tgtEl>
                                          <p:spTgt spid="113"/>
                                        </p:tgtEl>
                                        <p:attrNameLst>
                                          <p:attrName>ppt_x</p:attrName>
                                        </p:attrNameLst>
                                      </p:cBhvr>
                                      <p:tavLst>
                                        <p:tav tm="0">
                                          <p:val>
                                            <p:strVal val="#ppt_x"/>
                                          </p:val>
                                        </p:tav>
                                        <p:tav tm="100000">
                                          <p:val>
                                            <p:strVal val="#ppt_x"/>
                                          </p:val>
                                        </p:tav>
                                      </p:tavLst>
                                    </p:anim>
                                    <p:anim calcmode="lin" valueType="num">
                                      <p:cBhvr additive="base">
                                        <p:cTn id="209" dur="500" fill="hold"/>
                                        <p:tgtEl>
                                          <p:spTgt spid="113"/>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71"/>
                                        </p:tgtEl>
                                        <p:attrNameLst>
                                          <p:attrName>style.visibility</p:attrName>
                                        </p:attrNameLst>
                                      </p:cBhvr>
                                      <p:to>
                                        <p:strVal val="visible"/>
                                      </p:to>
                                    </p:set>
                                    <p:anim calcmode="lin" valueType="num">
                                      <p:cBhvr additive="base">
                                        <p:cTn id="212" dur="500" fill="hold"/>
                                        <p:tgtEl>
                                          <p:spTgt spid="71"/>
                                        </p:tgtEl>
                                        <p:attrNameLst>
                                          <p:attrName>ppt_x</p:attrName>
                                        </p:attrNameLst>
                                      </p:cBhvr>
                                      <p:tavLst>
                                        <p:tav tm="0">
                                          <p:val>
                                            <p:strVal val="#ppt_x"/>
                                          </p:val>
                                        </p:tav>
                                        <p:tav tm="100000">
                                          <p:val>
                                            <p:strVal val="#ppt_x"/>
                                          </p:val>
                                        </p:tav>
                                      </p:tavLst>
                                    </p:anim>
                                    <p:anim calcmode="lin" valueType="num">
                                      <p:cBhvr additive="base">
                                        <p:cTn id="213" dur="500" fill="hold"/>
                                        <p:tgtEl>
                                          <p:spTgt spid="71"/>
                                        </p:tgtEl>
                                        <p:attrNameLst>
                                          <p:attrName>ppt_y</p:attrName>
                                        </p:attrNameLst>
                                      </p:cBhvr>
                                      <p:tavLst>
                                        <p:tav tm="0">
                                          <p:val>
                                            <p:strVal val="1+#ppt_h/2"/>
                                          </p:val>
                                        </p:tav>
                                        <p:tav tm="100000">
                                          <p:val>
                                            <p:strVal val="#ppt_y"/>
                                          </p:val>
                                        </p:tav>
                                      </p:tavLst>
                                    </p:anim>
                                  </p:childTnLst>
                                </p:cTn>
                              </p:par>
                              <p:par>
                                <p:cTn id="214" presetID="2" presetClass="entr" presetSubtype="4" fill="hold" grpId="0" nodeType="withEffect">
                                  <p:stCondLst>
                                    <p:cond delay="0"/>
                                  </p:stCondLst>
                                  <p:childTnLst>
                                    <p:set>
                                      <p:cBhvr>
                                        <p:cTn id="215" dur="1" fill="hold">
                                          <p:stCondLst>
                                            <p:cond delay="0"/>
                                          </p:stCondLst>
                                        </p:cTn>
                                        <p:tgtEl>
                                          <p:spTgt spid="2"/>
                                        </p:tgtEl>
                                        <p:attrNameLst>
                                          <p:attrName>style.visibility</p:attrName>
                                        </p:attrNameLst>
                                      </p:cBhvr>
                                      <p:to>
                                        <p:strVal val="visible"/>
                                      </p:to>
                                    </p:set>
                                    <p:anim calcmode="lin" valueType="num">
                                      <p:cBhvr additive="base">
                                        <p:cTn id="216" dur="500" fill="hold"/>
                                        <p:tgtEl>
                                          <p:spTgt spid="2"/>
                                        </p:tgtEl>
                                        <p:attrNameLst>
                                          <p:attrName>ppt_x</p:attrName>
                                        </p:attrNameLst>
                                      </p:cBhvr>
                                      <p:tavLst>
                                        <p:tav tm="0">
                                          <p:val>
                                            <p:strVal val="#ppt_x"/>
                                          </p:val>
                                        </p:tav>
                                        <p:tav tm="100000">
                                          <p:val>
                                            <p:strVal val="#ppt_x"/>
                                          </p:val>
                                        </p:tav>
                                      </p:tavLst>
                                    </p:anim>
                                    <p:anim calcmode="lin" valueType="num">
                                      <p:cBhvr additive="base">
                                        <p:cTn id="217" dur="500" fill="hold"/>
                                        <p:tgtEl>
                                          <p:spTgt spid="2"/>
                                        </p:tgtEl>
                                        <p:attrNameLst>
                                          <p:attrName>ppt_y</p:attrName>
                                        </p:attrNameLst>
                                      </p:cBhvr>
                                      <p:tavLst>
                                        <p:tav tm="0">
                                          <p:val>
                                            <p:strVal val="1+#ppt_h/2"/>
                                          </p:val>
                                        </p:tav>
                                        <p:tav tm="100000">
                                          <p:val>
                                            <p:strVal val="#ppt_y"/>
                                          </p:val>
                                        </p:tav>
                                      </p:tavLst>
                                    </p:anim>
                                  </p:childTnLst>
                                </p:cTn>
                              </p:par>
                              <p:par>
                                <p:cTn id="218" presetID="2" presetClass="entr" presetSubtype="4" fill="hold" grpId="0" nodeType="withEffect">
                                  <p:stCondLst>
                                    <p:cond delay="0"/>
                                  </p:stCondLst>
                                  <p:childTnLst>
                                    <p:set>
                                      <p:cBhvr>
                                        <p:cTn id="219" dur="1" fill="hold">
                                          <p:stCondLst>
                                            <p:cond delay="0"/>
                                          </p:stCondLst>
                                        </p:cTn>
                                        <p:tgtEl>
                                          <p:spTgt spid="3"/>
                                        </p:tgtEl>
                                        <p:attrNameLst>
                                          <p:attrName>style.visibility</p:attrName>
                                        </p:attrNameLst>
                                      </p:cBhvr>
                                      <p:to>
                                        <p:strVal val="visible"/>
                                      </p:to>
                                    </p:set>
                                    <p:anim calcmode="lin" valueType="num">
                                      <p:cBhvr additive="base">
                                        <p:cTn id="220" dur="500" fill="hold"/>
                                        <p:tgtEl>
                                          <p:spTgt spid="3"/>
                                        </p:tgtEl>
                                        <p:attrNameLst>
                                          <p:attrName>ppt_x</p:attrName>
                                        </p:attrNameLst>
                                      </p:cBhvr>
                                      <p:tavLst>
                                        <p:tav tm="0">
                                          <p:val>
                                            <p:strVal val="#ppt_x"/>
                                          </p:val>
                                        </p:tav>
                                        <p:tav tm="100000">
                                          <p:val>
                                            <p:strVal val="#ppt_x"/>
                                          </p:val>
                                        </p:tav>
                                      </p:tavLst>
                                    </p:anim>
                                    <p:anim calcmode="lin" valueType="num">
                                      <p:cBhvr additive="base">
                                        <p:cTn id="2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49" presetClass="exit" presetSubtype="0" accel="100000" fill="hold" grpId="0" nodeType="clickEffect">
                                  <p:stCondLst>
                                    <p:cond delay="0"/>
                                  </p:stCondLst>
                                  <p:childTnLst>
                                    <p:anim calcmode="lin" valueType="num">
                                      <p:cBhvr>
                                        <p:cTn id="225" dur="500"/>
                                        <p:tgtEl>
                                          <p:spTgt spid="116"/>
                                        </p:tgtEl>
                                        <p:attrNameLst>
                                          <p:attrName>ppt_w</p:attrName>
                                        </p:attrNameLst>
                                      </p:cBhvr>
                                      <p:tavLst>
                                        <p:tav tm="0">
                                          <p:val>
                                            <p:strVal val="ppt_w"/>
                                          </p:val>
                                        </p:tav>
                                        <p:tav tm="100000">
                                          <p:val>
                                            <p:fltVal val="0"/>
                                          </p:val>
                                        </p:tav>
                                      </p:tavLst>
                                    </p:anim>
                                    <p:anim calcmode="lin" valueType="num">
                                      <p:cBhvr>
                                        <p:cTn id="226" dur="500"/>
                                        <p:tgtEl>
                                          <p:spTgt spid="116"/>
                                        </p:tgtEl>
                                        <p:attrNameLst>
                                          <p:attrName>ppt_h</p:attrName>
                                        </p:attrNameLst>
                                      </p:cBhvr>
                                      <p:tavLst>
                                        <p:tav tm="0">
                                          <p:val>
                                            <p:strVal val="ppt_h"/>
                                          </p:val>
                                        </p:tav>
                                        <p:tav tm="100000">
                                          <p:val>
                                            <p:fltVal val="0"/>
                                          </p:val>
                                        </p:tav>
                                      </p:tavLst>
                                    </p:anim>
                                    <p:anim calcmode="lin" valueType="num">
                                      <p:cBhvr>
                                        <p:cTn id="227" dur="500"/>
                                        <p:tgtEl>
                                          <p:spTgt spid="116"/>
                                        </p:tgtEl>
                                        <p:attrNameLst>
                                          <p:attrName>style.rotation</p:attrName>
                                        </p:attrNameLst>
                                      </p:cBhvr>
                                      <p:tavLst>
                                        <p:tav tm="0">
                                          <p:val>
                                            <p:fltVal val="0"/>
                                          </p:val>
                                        </p:tav>
                                        <p:tav tm="100000">
                                          <p:val>
                                            <p:fltVal val="360"/>
                                          </p:val>
                                        </p:tav>
                                      </p:tavLst>
                                    </p:anim>
                                    <p:animEffect transition="out" filter="fade">
                                      <p:cBhvr>
                                        <p:cTn id="228" dur="500"/>
                                        <p:tgtEl>
                                          <p:spTgt spid="116"/>
                                        </p:tgtEl>
                                      </p:cBhvr>
                                    </p:animEffect>
                                    <p:set>
                                      <p:cBhvr>
                                        <p:cTn id="229" dur="1" fill="hold">
                                          <p:stCondLst>
                                            <p:cond delay="499"/>
                                          </p:stCondLst>
                                        </p:cTn>
                                        <p:tgtEl>
                                          <p:spTgt spid="116"/>
                                        </p:tgtEl>
                                        <p:attrNameLst>
                                          <p:attrName>style.visibility</p:attrName>
                                        </p:attrNameLst>
                                      </p:cBhvr>
                                      <p:to>
                                        <p:strVal val="hidden"/>
                                      </p:to>
                                    </p:set>
                                  </p:childTnLst>
                                </p:cTn>
                              </p:par>
                              <p:par>
                                <p:cTn id="230" presetID="49" presetClass="exit" presetSubtype="0" accel="100000" fill="hold" grpId="0" nodeType="withEffect">
                                  <p:stCondLst>
                                    <p:cond delay="0"/>
                                  </p:stCondLst>
                                  <p:childTnLst>
                                    <p:anim calcmode="lin" valueType="num">
                                      <p:cBhvr>
                                        <p:cTn id="231" dur="500"/>
                                        <p:tgtEl>
                                          <p:spTgt spid="115"/>
                                        </p:tgtEl>
                                        <p:attrNameLst>
                                          <p:attrName>ppt_w</p:attrName>
                                        </p:attrNameLst>
                                      </p:cBhvr>
                                      <p:tavLst>
                                        <p:tav tm="0">
                                          <p:val>
                                            <p:strVal val="ppt_w"/>
                                          </p:val>
                                        </p:tav>
                                        <p:tav tm="100000">
                                          <p:val>
                                            <p:fltVal val="0"/>
                                          </p:val>
                                        </p:tav>
                                      </p:tavLst>
                                    </p:anim>
                                    <p:anim calcmode="lin" valueType="num">
                                      <p:cBhvr>
                                        <p:cTn id="232" dur="500"/>
                                        <p:tgtEl>
                                          <p:spTgt spid="115"/>
                                        </p:tgtEl>
                                        <p:attrNameLst>
                                          <p:attrName>ppt_h</p:attrName>
                                        </p:attrNameLst>
                                      </p:cBhvr>
                                      <p:tavLst>
                                        <p:tav tm="0">
                                          <p:val>
                                            <p:strVal val="ppt_h"/>
                                          </p:val>
                                        </p:tav>
                                        <p:tav tm="100000">
                                          <p:val>
                                            <p:fltVal val="0"/>
                                          </p:val>
                                        </p:tav>
                                      </p:tavLst>
                                    </p:anim>
                                    <p:anim calcmode="lin" valueType="num">
                                      <p:cBhvr>
                                        <p:cTn id="233" dur="500"/>
                                        <p:tgtEl>
                                          <p:spTgt spid="115"/>
                                        </p:tgtEl>
                                        <p:attrNameLst>
                                          <p:attrName>style.rotation</p:attrName>
                                        </p:attrNameLst>
                                      </p:cBhvr>
                                      <p:tavLst>
                                        <p:tav tm="0">
                                          <p:val>
                                            <p:fltVal val="0"/>
                                          </p:val>
                                        </p:tav>
                                        <p:tav tm="100000">
                                          <p:val>
                                            <p:fltVal val="360"/>
                                          </p:val>
                                        </p:tav>
                                      </p:tavLst>
                                    </p:anim>
                                    <p:animEffect transition="out" filter="fade">
                                      <p:cBhvr>
                                        <p:cTn id="234" dur="500"/>
                                        <p:tgtEl>
                                          <p:spTgt spid="115"/>
                                        </p:tgtEl>
                                      </p:cBhvr>
                                    </p:animEffect>
                                    <p:set>
                                      <p:cBhvr>
                                        <p:cTn id="235" dur="1" fill="hold">
                                          <p:stCondLst>
                                            <p:cond delay="499"/>
                                          </p:stCondLst>
                                        </p:cTn>
                                        <p:tgtEl>
                                          <p:spTgt spid="115"/>
                                        </p:tgtEl>
                                        <p:attrNameLst>
                                          <p:attrName>style.visibility</p:attrName>
                                        </p:attrNameLst>
                                      </p:cBhvr>
                                      <p:to>
                                        <p:strVal val="hidden"/>
                                      </p:to>
                                    </p:set>
                                  </p:childTnLst>
                                </p:cTn>
                              </p:par>
                              <p:par>
                                <p:cTn id="236" presetID="49" presetClass="exit" presetSubtype="0" accel="100000" fill="hold" grpId="0" nodeType="withEffect">
                                  <p:stCondLst>
                                    <p:cond delay="0"/>
                                  </p:stCondLst>
                                  <p:childTnLst>
                                    <p:anim calcmode="lin" valueType="num">
                                      <p:cBhvr>
                                        <p:cTn id="237" dur="500"/>
                                        <p:tgtEl>
                                          <p:spTgt spid="87"/>
                                        </p:tgtEl>
                                        <p:attrNameLst>
                                          <p:attrName>ppt_w</p:attrName>
                                        </p:attrNameLst>
                                      </p:cBhvr>
                                      <p:tavLst>
                                        <p:tav tm="0">
                                          <p:val>
                                            <p:strVal val="ppt_w"/>
                                          </p:val>
                                        </p:tav>
                                        <p:tav tm="100000">
                                          <p:val>
                                            <p:fltVal val="0"/>
                                          </p:val>
                                        </p:tav>
                                      </p:tavLst>
                                    </p:anim>
                                    <p:anim calcmode="lin" valueType="num">
                                      <p:cBhvr>
                                        <p:cTn id="238" dur="500"/>
                                        <p:tgtEl>
                                          <p:spTgt spid="87"/>
                                        </p:tgtEl>
                                        <p:attrNameLst>
                                          <p:attrName>ppt_h</p:attrName>
                                        </p:attrNameLst>
                                      </p:cBhvr>
                                      <p:tavLst>
                                        <p:tav tm="0">
                                          <p:val>
                                            <p:strVal val="ppt_h"/>
                                          </p:val>
                                        </p:tav>
                                        <p:tav tm="100000">
                                          <p:val>
                                            <p:fltVal val="0"/>
                                          </p:val>
                                        </p:tav>
                                      </p:tavLst>
                                    </p:anim>
                                    <p:anim calcmode="lin" valueType="num">
                                      <p:cBhvr>
                                        <p:cTn id="239" dur="500"/>
                                        <p:tgtEl>
                                          <p:spTgt spid="87"/>
                                        </p:tgtEl>
                                        <p:attrNameLst>
                                          <p:attrName>style.rotation</p:attrName>
                                        </p:attrNameLst>
                                      </p:cBhvr>
                                      <p:tavLst>
                                        <p:tav tm="0">
                                          <p:val>
                                            <p:fltVal val="0"/>
                                          </p:val>
                                        </p:tav>
                                        <p:tav tm="100000">
                                          <p:val>
                                            <p:fltVal val="360"/>
                                          </p:val>
                                        </p:tav>
                                      </p:tavLst>
                                    </p:anim>
                                    <p:animEffect transition="out" filter="fade">
                                      <p:cBhvr>
                                        <p:cTn id="240" dur="500"/>
                                        <p:tgtEl>
                                          <p:spTgt spid="87"/>
                                        </p:tgtEl>
                                      </p:cBhvr>
                                    </p:animEffect>
                                    <p:set>
                                      <p:cBhvr>
                                        <p:cTn id="241" dur="1" fill="hold">
                                          <p:stCondLst>
                                            <p:cond delay="499"/>
                                          </p:stCondLst>
                                        </p:cTn>
                                        <p:tgtEl>
                                          <p:spTgt spid="87"/>
                                        </p:tgtEl>
                                        <p:attrNameLst>
                                          <p:attrName>style.visibility</p:attrName>
                                        </p:attrNameLst>
                                      </p:cBhvr>
                                      <p:to>
                                        <p:strVal val="hidden"/>
                                      </p:to>
                                    </p:set>
                                  </p:childTnLst>
                                </p:cTn>
                              </p:par>
                              <p:par>
                                <p:cTn id="242" presetID="49" presetClass="exit" presetSubtype="0" accel="100000" fill="hold" grpId="0" nodeType="withEffect">
                                  <p:stCondLst>
                                    <p:cond delay="0"/>
                                  </p:stCondLst>
                                  <p:childTnLst>
                                    <p:anim calcmode="lin" valueType="num">
                                      <p:cBhvr>
                                        <p:cTn id="243" dur="500"/>
                                        <p:tgtEl>
                                          <p:spTgt spid="55"/>
                                        </p:tgtEl>
                                        <p:attrNameLst>
                                          <p:attrName>ppt_w</p:attrName>
                                        </p:attrNameLst>
                                      </p:cBhvr>
                                      <p:tavLst>
                                        <p:tav tm="0">
                                          <p:val>
                                            <p:strVal val="ppt_w"/>
                                          </p:val>
                                        </p:tav>
                                        <p:tav tm="100000">
                                          <p:val>
                                            <p:fltVal val="0"/>
                                          </p:val>
                                        </p:tav>
                                      </p:tavLst>
                                    </p:anim>
                                    <p:anim calcmode="lin" valueType="num">
                                      <p:cBhvr>
                                        <p:cTn id="244" dur="500"/>
                                        <p:tgtEl>
                                          <p:spTgt spid="55"/>
                                        </p:tgtEl>
                                        <p:attrNameLst>
                                          <p:attrName>ppt_h</p:attrName>
                                        </p:attrNameLst>
                                      </p:cBhvr>
                                      <p:tavLst>
                                        <p:tav tm="0">
                                          <p:val>
                                            <p:strVal val="ppt_h"/>
                                          </p:val>
                                        </p:tav>
                                        <p:tav tm="100000">
                                          <p:val>
                                            <p:fltVal val="0"/>
                                          </p:val>
                                        </p:tav>
                                      </p:tavLst>
                                    </p:anim>
                                    <p:anim calcmode="lin" valueType="num">
                                      <p:cBhvr>
                                        <p:cTn id="245" dur="500"/>
                                        <p:tgtEl>
                                          <p:spTgt spid="55"/>
                                        </p:tgtEl>
                                        <p:attrNameLst>
                                          <p:attrName>style.rotation</p:attrName>
                                        </p:attrNameLst>
                                      </p:cBhvr>
                                      <p:tavLst>
                                        <p:tav tm="0">
                                          <p:val>
                                            <p:fltVal val="0"/>
                                          </p:val>
                                        </p:tav>
                                        <p:tav tm="100000">
                                          <p:val>
                                            <p:fltVal val="360"/>
                                          </p:val>
                                        </p:tav>
                                      </p:tavLst>
                                    </p:anim>
                                    <p:animEffect transition="out" filter="fade">
                                      <p:cBhvr>
                                        <p:cTn id="246" dur="500"/>
                                        <p:tgtEl>
                                          <p:spTgt spid="55"/>
                                        </p:tgtEl>
                                      </p:cBhvr>
                                    </p:animEffect>
                                    <p:set>
                                      <p:cBhvr>
                                        <p:cTn id="247" dur="1" fill="hold">
                                          <p:stCondLst>
                                            <p:cond delay="499"/>
                                          </p:stCondLst>
                                        </p:cTn>
                                        <p:tgtEl>
                                          <p:spTgt spid="55"/>
                                        </p:tgtEl>
                                        <p:attrNameLst>
                                          <p:attrName>style.visibility</p:attrName>
                                        </p:attrNameLst>
                                      </p:cBhvr>
                                      <p:to>
                                        <p:strVal val="hidden"/>
                                      </p:to>
                                    </p:set>
                                  </p:childTnLst>
                                </p:cTn>
                              </p:par>
                              <p:par>
                                <p:cTn id="248" presetID="49" presetClass="exit" presetSubtype="0" accel="100000" fill="hold" grpId="0" nodeType="withEffect">
                                  <p:stCondLst>
                                    <p:cond delay="0"/>
                                  </p:stCondLst>
                                  <p:childTnLst>
                                    <p:anim calcmode="lin" valueType="num">
                                      <p:cBhvr>
                                        <p:cTn id="249" dur="500"/>
                                        <p:tgtEl>
                                          <p:spTgt spid="92"/>
                                        </p:tgtEl>
                                        <p:attrNameLst>
                                          <p:attrName>ppt_w</p:attrName>
                                        </p:attrNameLst>
                                      </p:cBhvr>
                                      <p:tavLst>
                                        <p:tav tm="0">
                                          <p:val>
                                            <p:strVal val="ppt_w"/>
                                          </p:val>
                                        </p:tav>
                                        <p:tav tm="100000">
                                          <p:val>
                                            <p:fltVal val="0"/>
                                          </p:val>
                                        </p:tav>
                                      </p:tavLst>
                                    </p:anim>
                                    <p:anim calcmode="lin" valueType="num">
                                      <p:cBhvr>
                                        <p:cTn id="250" dur="500"/>
                                        <p:tgtEl>
                                          <p:spTgt spid="92"/>
                                        </p:tgtEl>
                                        <p:attrNameLst>
                                          <p:attrName>ppt_h</p:attrName>
                                        </p:attrNameLst>
                                      </p:cBhvr>
                                      <p:tavLst>
                                        <p:tav tm="0">
                                          <p:val>
                                            <p:strVal val="ppt_h"/>
                                          </p:val>
                                        </p:tav>
                                        <p:tav tm="100000">
                                          <p:val>
                                            <p:fltVal val="0"/>
                                          </p:val>
                                        </p:tav>
                                      </p:tavLst>
                                    </p:anim>
                                    <p:anim calcmode="lin" valueType="num">
                                      <p:cBhvr>
                                        <p:cTn id="251" dur="500"/>
                                        <p:tgtEl>
                                          <p:spTgt spid="92"/>
                                        </p:tgtEl>
                                        <p:attrNameLst>
                                          <p:attrName>style.rotation</p:attrName>
                                        </p:attrNameLst>
                                      </p:cBhvr>
                                      <p:tavLst>
                                        <p:tav tm="0">
                                          <p:val>
                                            <p:fltVal val="0"/>
                                          </p:val>
                                        </p:tav>
                                        <p:tav tm="100000">
                                          <p:val>
                                            <p:fltVal val="360"/>
                                          </p:val>
                                        </p:tav>
                                      </p:tavLst>
                                    </p:anim>
                                    <p:animEffect transition="out" filter="fade">
                                      <p:cBhvr>
                                        <p:cTn id="252" dur="500"/>
                                        <p:tgtEl>
                                          <p:spTgt spid="92"/>
                                        </p:tgtEl>
                                      </p:cBhvr>
                                    </p:animEffect>
                                    <p:set>
                                      <p:cBhvr>
                                        <p:cTn id="253" dur="1" fill="hold">
                                          <p:stCondLst>
                                            <p:cond delay="499"/>
                                          </p:stCondLst>
                                        </p:cTn>
                                        <p:tgtEl>
                                          <p:spTgt spid="92"/>
                                        </p:tgtEl>
                                        <p:attrNameLst>
                                          <p:attrName>style.visibility</p:attrName>
                                        </p:attrNameLst>
                                      </p:cBhvr>
                                      <p:to>
                                        <p:strVal val="hidden"/>
                                      </p:to>
                                    </p:set>
                                  </p:childTnLst>
                                </p:cTn>
                              </p:par>
                              <p:par>
                                <p:cTn id="254" presetID="49" presetClass="exit" presetSubtype="0" accel="100000" fill="hold" grpId="0" nodeType="withEffect">
                                  <p:stCondLst>
                                    <p:cond delay="0"/>
                                  </p:stCondLst>
                                  <p:childTnLst>
                                    <p:anim calcmode="lin" valueType="num">
                                      <p:cBhvr>
                                        <p:cTn id="255" dur="500"/>
                                        <p:tgtEl>
                                          <p:spTgt spid="59"/>
                                        </p:tgtEl>
                                        <p:attrNameLst>
                                          <p:attrName>ppt_w</p:attrName>
                                        </p:attrNameLst>
                                      </p:cBhvr>
                                      <p:tavLst>
                                        <p:tav tm="0">
                                          <p:val>
                                            <p:strVal val="ppt_w"/>
                                          </p:val>
                                        </p:tav>
                                        <p:tav tm="100000">
                                          <p:val>
                                            <p:fltVal val="0"/>
                                          </p:val>
                                        </p:tav>
                                      </p:tavLst>
                                    </p:anim>
                                    <p:anim calcmode="lin" valueType="num">
                                      <p:cBhvr>
                                        <p:cTn id="256" dur="500"/>
                                        <p:tgtEl>
                                          <p:spTgt spid="59"/>
                                        </p:tgtEl>
                                        <p:attrNameLst>
                                          <p:attrName>ppt_h</p:attrName>
                                        </p:attrNameLst>
                                      </p:cBhvr>
                                      <p:tavLst>
                                        <p:tav tm="0">
                                          <p:val>
                                            <p:strVal val="ppt_h"/>
                                          </p:val>
                                        </p:tav>
                                        <p:tav tm="100000">
                                          <p:val>
                                            <p:fltVal val="0"/>
                                          </p:val>
                                        </p:tav>
                                      </p:tavLst>
                                    </p:anim>
                                    <p:anim calcmode="lin" valueType="num">
                                      <p:cBhvr>
                                        <p:cTn id="257" dur="500"/>
                                        <p:tgtEl>
                                          <p:spTgt spid="59"/>
                                        </p:tgtEl>
                                        <p:attrNameLst>
                                          <p:attrName>style.rotation</p:attrName>
                                        </p:attrNameLst>
                                      </p:cBhvr>
                                      <p:tavLst>
                                        <p:tav tm="0">
                                          <p:val>
                                            <p:fltVal val="0"/>
                                          </p:val>
                                        </p:tav>
                                        <p:tav tm="100000">
                                          <p:val>
                                            <p:fltVal val="360"/>
                                          </p:val>
                                        </p:tav>
                                      </p:tavLst>
                                    </p:anim>
                                    <p:animEffect transition="out" filter="fade">
                                      <p:cBhvr>
                                        <p:cTn id="258" dur="500"/>
                                        <p:tgtEl>
                                          <p:spTgt spid="59"/>
                                        </p:tgtEl>
                                      </p:cBhvr>
                                    </p:animEffect>
                                    <p:set>
                                      <p:cBhvr>
                                        <p:cTn id="259" dur="1" fill="hold">
                                          <p:stCondLst>
                                            <p:cond delay="499"/>
                                          </p:stCondLst>
                                        </p:cTn>
                                        <p:tgtEl>
                                          <p:spTgt spid="59"/>
                                        </p:tgtEl>
                                        <p:attrNameLst>
                                          <p:attrName>style.visibility</p:attrName>
                                        </p:attrNameLst>
                                      </p:cBhvr>
                                      <p:to>
                                        <p:strVal val="hidden"/>
                                      </p:to>
                                    </p:set>
                                  </p:childTnLst>
                                </p:cTn>
                              </p:par>
                              <p:par>
                                <p:cTn id="260" presetID="49" presetClass="exit" presetSubtype="0" accel="100000" fill="hold" grpId="0" nodeType="withEffect">
                                  <p:stCondLst>
                                    <p:cond delay="0"/>
                                  </p:stCondLst>
                                  <p:childTnLst>
                                    <p:anim calcmode="lin" valueType="num">
                                      <p:cBhvr>
                                        <p:cTn id="261" dur="500"/>
                                        <p:tgtEl>
                                          <p:spTgt spid="96"/>
                                        </p:tgtEl>
                                        <p:attrNameLst>
                                          <p:attrName>ppt_w</p:attrName>
                                        </p:attrNameLst>
                                      </p:cBhvr>
                                      <p:tavLst>
                                        <p:tav tm="0">
                                          <p:val>
                                            <p:strVal val="ppt_w"/>
                                          </p:val>
                                        </p:tav>
                                        <p:tav tm="100000">
                                          <p:val>
                                            <p:fltVal val="0"/>
                                          </p:val>
                                        </p:tav>
                                      </p:tavLst>
                                    </p:anim>
                                    <p:anim calcmode="lin" valueType="num">
                                      <p:cBhvr>
                                        <p:cTn id="262" dur="500"/>
                                        <p:tgtEl>
                                          <p:spTgt spid="96"/>
                                        </p:tgtEl>
                                        <p:attrNameLst>
                                          <p:attrName>ppt_h</p:attrName>
                                        </p:attrNameLst>
                                      </p:cBhvr>
                                      <p:tavLst>
                                        <p:tav tm="0">
                                          <p:val>
                                            <p:strVal val="ppt_h"/>
                                          </p:val>
                                        </p:tav>
                                        <p:tav tm="100000">
                                          <p:val>
                                            <p:fltVal val="0"/>
                                          </p:val>
                                        </p:tav>
                                      </p:tavLst>
                                    </p:anim>
                                    <p:anim calcmode="lin" valueType="num">
                                      <p:cBhvr>
                                        <p:cTn id="263" dur="500"/>
                                        <p:tgtEl>
                                          <p:spTgt spid="96"/>
                                        </p:tgtEl>
                                        <p:attrNameLst>
                                          <p:attrName>style.rotation</p:attrName>
                                        </p:attrNameLst>
                                      </p:cBhvr>
                                      <p:tavLst>
                                        <p:tav tm="0">
                                          <p:val>
                                            <p:fltVal val="0"/>
                                          </p:val>
                                        </p:tav>
                                        <p:tav tm="100000">
                                          <p:val>
                                            <p:fltVal val="360"/>
                                          </p:val>
                                        </p:tav>
                                      </p:tavLst>
                                    </p:anim>
                                    <p:animEffect transition="out" filter="fade">
                                      <p:cBhvr>
                                        <p:cTn id="264" dur="500"/>
                                        <p:tgtEl>
                                          <p:spTgt spid="96"/>
                                        </p:tgtEl>
                                      </p:cBhvr>
                                    </p:animEffect>
                                    <p:set>
                                      <p:cBhvr>
                                        <p:cTn id="265" dur="1" fill="hold">
                                          <p:stCondLst>
                                            <p:cond delay="499"/>
                                          </p:stCondLst>
                                        </p:cTn>
                                        <p:tgtEl>
                                          <p:spTgt spid="96"/>
                                        </p:tgtEl>
                                        <p:attrNameLst>
                                          <p:attrName>style.visibility</p:attrName>
                                        </p:attrNameLst>
                                      </p:cBhvr>
                                      <p:to>
                                        <p:strVal val="hidden"/>
                                      </p:to>
                                    </p:set>
                                  </p:childTnLst>
                                </p:cTn>
                              </p:par>
                              <p:par>
                                <p:cTn id="266" presetID="49" presetClass="exit" presetSubtype="0" accel="100000" fill="hold" grpId="0" nodeType="withEffect">
                                  <p:stCondLst>
                                    <p:cond delay="0"/>
                                  </p:stCondLst>
                                  <p:childTnLst>
                                    <p:anim calcmode="lin" valueType="num">
                                      <p:cBhvr>
                                        <p:cTn id="267" dur="500"/>
                                        <p:tgtEl>
                                          <p:spTgt spid="60"/>
                                        </p:tgtEl>
                                        <p:attrNameLst>
                                          <p:attrName>ppt_w</p:attrName>
                                        </p:attrNameLst>
                                      </p:cBhvr>
                                      <p:tavLst>
                                        <p:tav tm="0">
                                          <p:val>
                                            <p:strVal val="ppt_w"/>
                                          </p:val>
                                        </p:tav>
                                        <p:tav tm="100000">
                                          <p:val>
                                            <p:fltVal val="0"/>
                                          </p:val>
                                        </p:tav>
                                      </p:tavLst>
                                    </p:anim>
                                    <p:anim calcmode="lin" valueType="num">
                                      <p:cBhvr>
                                        <p:cTn id="268" dur="500"/>
                                        <p:tgtEl>
                                          <p:spTgt spid="60"/>
                                        </p:tgtEl>
                                        <p:attrNameLst>
                                          <p:attrName>ppt_h</p:attrName>
                                        </p:attrNameLst>
                                      </p:cBhvr>
                                      <p:tavLst>
                                        <p:tav tm="0">
                                          <p:val>
                                            <p:strVal val="ppt_h"/>
                                          </p:val>
                                        </p:tav>
                                        <p:tav tm="100000">
                                          <p:val>
                                            <p:fltVal val="0"/>
                                          </p:val>
                                        </p:tav>
                                      </p:tavLst>
                                    </p:anim>
                                    <p:anim calcmode="lin" valueType="num">
                                      <p:cBhvr>
                                        <p:cTn id="269" dur="500"/>
                                        <p:tgtEl>
                                          <p:spTgt spid="60"/>
                                        </p:tgtEl>
                                        <p:attrNameLst>
                                          <p:attrName>style.rotation</p:attrName>
                                        </p:attrNameLst>
                                      </p:cBhvr>
                                      <p:tavLst>
                                        <p:tav tm="0">
                                          <p:val>
                                            <p:fltVal val="0"/>
                                          </p:val>
                                        </p:tav>
                                        <p:tav tm="100000">
                                          <p:val>
                                            <p:fltVal val="360"/>
                                          </p:val>
                                        </p:tav>
                                      </p:tavLst>
                                    </p:anim>
                                    <p:animEffect transition="out" filter="fade">
                                      <p:cBhvr>
                                        <p:cTn id="270" dur="500"/>
                                        <p:tgtEl>
                                          <p:spTgt spid="60"/>
                                        </p:tgtEl>
                                      </p:cBhvr>
                                    </p:animEffect>
                                    <p:set>
                                      <p:cBhvr>
                                        <p:cTn id="271" dur="1" fill="hold">
                                          <p:stCondLst>
                                            <p:cond delay="499"/>
                                          </p:stCondLst>
                                        </p:cTn>
                                        <p:tgtEl>
                                          <p:spTgt spid="60"/>
                                        </p:tgtEl>
                                        <p:attrNameLst>
                                          <p:attrName>style.visibility</p:attrName>
                                        </p:attrNameLst>
                                      </p:cBhvr>
                                      <p:to>
                                        <p:strVal val="hidden"/>
                                      </p:to>
                                    </p:set>
                                  </p:childTnLst>
                                </p:cTn>
                              </p:par>
                              <p:par>
                                <p:cTn id="272" presetID="49" presetClass="exit" presetSubtype="0" accel="100000" fill="hold" grpId="0" nodeType="withEffect">
                                  <p:stCondLst>
                                    <p:cond delay="0"/>
                                  </p:stCondLst>
                                  <p:childTnLst>
                                    <p:anim calcmode="lin" valueType="num">
                                      <p:cBhvr>
                                        <p:cTn id="273" dur="500"/>
                                        <p:tgtEl>
                                          <p:spTgt spid="110"/>
                                        </p:tgtEl>
                                        <p:attrNameLst>
                                          <p:attrName>ppt_w</p:attrName>
                                        </p:attrNameLst>
                                      </p:cBhvr>
                                      <p:tavLst>
                                        <p:tav tm="0">
                                          <p:val>
                                            <p:strVal val="ppt_w"/>
                                          </p:val>
                                        </p:tav>
                                        <p:tav tm="100000">
                                          <p:val>
                                            <p:fltVal val="0"/>
                                          </p:val>
                                        </p:tav>
                                      </p:tavLst>
                                    </p:anim>
                                    <p:anim calcmode="lin" valueType="num">
                                      <p:cBhvr>
                                        <p:cTn id="274" dur="500"/>
                                        <p:tgtEl>
                                          <p:spTgt spid="110"/>
                                        </p:tgtEl>
                                        <p:attrNameLst>
                                          <p:attrName>ppt_h</p:attrName>
                                        </p:attrNameLst>
                                      </p:cBhvr>
                                      <p:tavLst>
                                        <p:tav tm="0">
                                          <p:val>
                                            <p:strVal val="ppt_h"/>
                                          </p:val>
                                        </p:tav>
                                        <p:tav tm="100000">
                                          <p:val>
                                            <p:fltVal val="0"/>
                                          </p:val>
                                        </p:tav>
                                      </p:tavLst>
                                    </p:anim>
                                    <p:anim calcmode="lin" valueType="num">
                                      <p:cBhvr>
                                        <p:cTn id="275" dur="500"/>
                                        <p:tgtEl>
                                          <p:spTgt spid="110"/>
                                        </p:tgtEl>
                                        <p:attrNameLst>
                                          <p:attrName>style.rotation</p:attrName>
                                        </p:attrNameLst>
                                      </p:cBhvr>
                                      <p:tavLst>
                                        <p:tav tm="0">
                                          <p:val>
                                            <p:fltVal val="0"/>
                                          </p:val>
                                        </p:tav>
                                        <p:tav tm="100000">
                                          <p:val>
                                            <p:fltVal val="360"/>
                                          </p:val>
                                        </p:tav>
                                      </p:tavLst>
                                    </p:anim>
                                    <p:animEffect transition="out" filter="fade">
                                      <p:cBhvr>
                                        <p:cTn id="276" dur="500"/>
                                        <p:tgtEl>
                                          <p:spTgt spid="110"/>
                                        </p:tgtEl>
                                      </p:cBhvr>
                                    </p:animEffect>
                                    <p:set>
                                      <p:cBhvr>
                                        <p:cTn id="277" dur="1" fill="hold">
                                          <p:stCondLst>
                                            <p:cond delay="499"/>
                                          </p:stCondLst>
                                        </p:cTn>
                                        <p:tgtEl>
                                          <p:spTgt spid="110"/>
                                        </p:tgtEl>
                                        <p:attrNameLst>
                                          <p:attrName>style.visibility</p:attrName>
                                        </p:attrNameLst>
                                      </p:cBhvr>
                                      <p:to>
                                        <p:strVal val="hidden"/>
                                      </p:to>
                                    </p:set>
                                  </p:childTnLst>
                                </p:cTn>
                              </p:par>
                              <p:par>
                                <p:cTn id="278" presetID="49" presetClass="exit" presetSubtype="0" accel="100000" fill="hold" grpId="0" nodeType="withEffect">
                                  <p:stCondLst>
                                    <p:cond delay="0"/>
                                  </p:stCondLst>
                                  <p:childTnLst>
                                    <p:anim calcmode="lin" valueType="num">
                                      <p:cBhvr>
                                        <p:cTn id="279" dur="500"/>
                                        <p:tgtEl>
                                          <p:spTgt spid="103"/>
                                        </p:tgtEl>
                                        <p:attrNameLst>
                                          <p:attrName>ppt_w</p:attrName>
                                        </p:attrNameLst>
                                      </p:cBhvr>
                                      <p:tavLst>
                                        <p:tav tm="0">
                                          <p:val>
                                            <p:strVal val="ppt_w"/>
                                          </p:val>
                                        </p:tav>
                                        <p:tav tm="100000">
                                          <p:val>
                                            <p:fltVal val="0"/>
                                          </p:val>
                                        </p:tav>
                                      </p:tavLst>
                                    </p:anim>
                                    <p:anim calcmode="lin" valueType="num">
                                      <p:cBhvr>
                                        <p:cTn id="280" dur="500"/>
                                        <p:tgtEl>
                                          <p:spTgt spid="103"/>
                                        </p:tgtEl>
                                        <p:attrNameLst>
                                          <p:attrName>ppt_h</p:attrName>
                                        </p:attrNameLst>
                                      </p:cBhvr>
                                      <p:tavLst>
                                        <p:tav tm="0">
                                          <p:val>
                                            <p:strVal val="ppt_h"/>
                                          </p:val>
                                        </p:tav>
                                        <p:tav tm="100000">
                                          <p:val>
                                            <p:fltVal val="0"/>
                                          </p:val>
                                        </p:tav>
                                      </p:tavLst>
                                    </p:anim>
                                    <p:anim calcmode="lin" valueType="num">
                                      <p:cBhvr>
                                        <p:cTn id="281" dur="500"/>
                                        <p:tgtEl>
                                          <p:spTgt spid="103"/>
                                        </p:tgtEl>
                                        <p:attrNameLst>
                                          <p:attrName>style.rotation</p:attrName>
                                        </p:attrNameLst>
                                      </p:cBhvr>
                                      <p:tavLst>
                                        <p:tav tm="0">
                                          <p:val>
                                            <p:fltVal val="0"/>
                                          </p:val>
                                        </p:tav>
                                        <p:tav tm="100000">
                                          <p:val>
                                            <p:fltVal val="360"/>
                                          </p:val>
                                        </p:tav>
                                      </p:tavLst>
                                    </p:anim>
                                    <p:animEffect transition="out" filter="fade">
                                      <p:cBhvr>
                                        <p:cTn id="282" dur="500"/>
                                        <p:tgtEl>
                                          <p:spTgt spid="103"/>
                                        </p:tgtEl>
                                      </p:cBhvr>
                                    </p:animEffect>
                                    <p:set>
                                      <p:cBhvr>
                                        <p:cTn id="283" dur="1" fill="hold">
                                          <p:stCondLst>
                                            <p:cond delay="499"/>
                                          </p:stCondLst>
                                        </p:cTn>
                                        <p:tgtEl>
                                          <p:spTgt spid="103"/>
                                        </p:tgtEl>
                                        <p:attrNameLst>
                                          <p:attrName>style.visibility</p:attrName>
                                        </p:attrNameLst>
                                      </p:cBhvr>
                                      <p:to>
                                        <p:strVal val="hidden"/>
                                      </p:to>
                                    </p:set>
                                  </p:childTnLst>
                                </p:cTn>
                              </p:par>
                              <p:par>
                                <p:cTn id="284" presetID="49" presetClass="exit" presetSubtype="0" accel="100000" fill="hold" grpId="0" nodeType="withEffect">
                                  <p:stCondLst>
                                    <p:cond delay="0"/>
                                  </p:stCondLst>
                                  <p:childTnLst>
                                    <p:anim calcmode="lin" valueType="num">
                                      <p:cBhvr>
                                        <p:cTn id="285" dur="500"/>
                                        <p:tgtEl>
                                          <p:spTgt spid="100"/>
                                        </p:tgtEl>
                                        <p:attrNameLst>
                                          <p:attrName>ppt_w</p:attrName>
                                        </p:attrNameLst>
                                      </p:cBhvr>
                                      <p:tavLst>
                                        <p:tav tm="0">
                                          <p:val>
                                            <p:strVal val="ppt_w"/>
                                          </p:val>
                                        </p:tav>
                                        <p:tav tm="100000">
                                          <p:val>
                                            <p:fltVal val="0"/>
                                          </p:val>
                                        </p:tav>
                                      </p:tavLst>
                                    </p:anim>
                                    <p:anim calcmode="lin" valueType="num">
                                      <p:cBhvr>
                                        <p:cTn id="286" dur="500"/>
                                        <p:tgtEl>
                                          <p:spTgt spid="100"/>
                                        </p:tgtEl>
                                        <p:attrNameLst>
                                          <p:attrName>ppt_h</p:attrName>
                                        </p:attrNameLst>
                                      </p:cBhvr>
                                      <p:tavLst>
                                        <p:tav tm="0">
                                          <p:val>
                                            <p:strVal val="ppt_h"/>
                                          </p:val>
                                        </p:tav>
                                        <p:tav tm="100000">
                                          <p:val>
                                            <p:fltVal val="0"/>
                                          </p:val>
                                        </p:tav>
                                      </p:tavLst>
                                    </p:anim>
                                    <p:anim calcmode="lin" valueType="num">
                                      <p:cBhvr>
                                        <p:cTn id="287" dur="500"/>
                                        <p:tgtEl>
                                          <p:spTgt spid="100"/>
                                        </p:tgtEl>
                                        <p:attrNameLst>
                                          <p:attrName>style.rotation</p:attrName>
                                        </p:attrNameLst>
                                      </p:cBhvr>
                                      <p:tavLst>
                                        <p:tav tm="0">
                                          <p:val>
                                            <p:fltVal val="0"/>
                                          </p:val>
                                        </p:tav>
                                        <p:tav tm="100000">
                                          <p:val>
                                            <p:fltVal val="360"/>
                                          </p:val>
                                        </p:tav>
                                      </p:tavLst>
                                    </p:anim>
                                    <p:animEffect transition="out" filter="fade">
                                      <p:cBhvr>
                                        <p:cTn id="288" dur="500"/>
                                        <p:tgtEl>
                                          <p:spTgt spid="100"/>
                                        </p:tgtEl>
                                      </p:cBhvr>
                                    </p:animEffect>
                                    <p:set>
                                      <p:cBhvr>
                                        <p:cTn id="289" dur="1" fill="hold">
                                          <p:stCondLst>
                                            <p:cond delay="499"/>
                                          </p:stCondLst>
                                        </p:cTn>
                                        <p:tgtEl>
                                          <p:spTgt spid="100"/>
                                        </p:tgtEl>
                                        <p:attrNameLst>
                                          <p:attrName>style.visibility</p:attrName>
                                        </p:attrNameLst>
                                      </p:cBhvr>
                                      <p:to>
                                        <p:strVal val="hidden"/>
                                      </p:to>
                                    </p:set>
                                  </p:childTnLst>
                                </p:cTn>
                              </p:par>
                              <p:par>
                                <p:cTn id="290" presetID="49" presetClass="exit" presetSubtype="0" accel="100000" fill="hold" grpId="0" nodeType="withEffect">
                                  <p:stCondLst>
                                    <p:cond delay="0"/>
                                  </p:stCondLst>
                                  <p:childTnLst>
                                    <p:anim calcmode="lin" valueType="num">
                                      <p:cBhvr>
                                        <p:cTn id="291" dur="500"/>
                                        <p:tgtEl>
                                          <p:spTgt spid="108"/>
                                        </p:tgtEl>
                                        <p:attrNameLst>
                                          <p:attrName>ppt_w</p:attrName>
                                        </p:attrNameLst>
                                      </p:cBhvr>
                                      <p:tavLst>
                                        <p:tav tm="0">
                                          <p:val>
                                            <p:strVal val="ppt_w"/>
                                          </p:val>
                                        </p:tav>
                                        <p:tav tm="100000">
                                          <p:val>
                                            <p:fltVal val="0"/>
                                          </p:val>
                                        </p:tav>
                                      </p:tavLst>
                                    </p:anim>
                                    <p:anim calcmode="lin" valueType="num">
                                      <p:cBhvr>
                                        <p:cTn id="292" dur="500"/>
                                        <p:tgtEl>
                                          <p:spTgt spid="108"/>
                                        </p:tgtEl>
                                        <p:attrNameLst>
                                          <p:attrName>ppt_h</p:attrName>
                                        </p:attrNameLst>
                                      </p:cBhvr>
                                      <p:tavLst>
                                        <p:tav tm="0">
                                          <p:val>
                                            <p:strVal val="ppt_h"/>
                                          </p:val>
                                        </p:tav>
                                        <p:tav tm="100000">
                                          <p:val>
                                            <p:fltVal val="0"/>
                                          </p:val>
                                        </p:tav>
                                      </p:tavLst>
                                    </p:anim>
                                    <p:anim calcmode="lin" valueType="num">
                                      <p:cBhvr>
                                        <p:cTn id="293" dur="500"/>
                                        <p:tgtEl>
                                          <p:spTgt spid="108"/>
                                        </p:tgtEl>
                                        <p:attrNameLst>
                                          <p:attrName>style.rotation</p:attrName>
                                        </p:attrNameLst>
                                      </p:cBhvr>
                                      <p:tavLst>
                                        <p:tav tm="0">
                                          <p:val>
                                            <p:fltVal val="0"/>
                                          </p:val>
                                        </p:tav>
                                        <p:tav tm="100000">
                                          <p:val>
                                            <p:fltVal val="360"/>
                                          </p:val>
                                        </p:tav>
                                      </p:tavLst>
                                    </p:anim>
                                    <p:animEffect transition="out" filter="fade">
                                      <p:cBhvr>
                                        <p:cTn id="294" dur="500"/>
                                        <p:tgtEl>
                                          <p:spTgt spid="108"/>
                                        </p:tgtEl>
                                      </p:cBhvr>
                                    </p:animEffect>
                                    <p:set>
                                      <p:cBhvr>
                                        <p:cTn id="295" dur="1" fill="hold">
                                          <p:stCondLst>
                                            <p:cond delay="499"/>
                                          </p:stCondLst>
                                        </p:cTn>
                                        <p:tgtEl>
                                          <p:spTgt spid="108"/>
                                        </p:tgtEl>
                                        <p:attrNameLst>
                                          <p:attrName>style.visibility</p:attrName>
                                        </p:attrNameLst>
                                      </p:cBhvr>
                                      <p:to>
                                        <p:strVal val="hidden"/>
                                      </p:to>
                                    </p:set>
                                  </p:childTnLst>
                                </p:cTn>
                              </p:par>
                              <p:par>
                                <p:cTn id="296" presetID="49" presetClass="exit" presetSubtype="0" accel="100000" fill="hold" grpId="0" nodeType="withEffect">
                                  <p:stCondLst>
                                    <p:cond delay="0"/>
                                  </p:stCondLst>
                                  <p:childTnLst>
                                    <p:anim calcmode="lin" valueType="num">
                                      <p:cBhvr>
                                        <p:cTn id="297" dur="500"/>
                                        <p:tgtEl>
                                          <p:spTgt spid="72"/>
                                        </p:tgtEl>
                                        <p:attrNameLst>
                                          <p:attrName>ppt_w</p:attrName>
                                        </p:attrNameLst>
                                      </p:cBhvr>
                                      <p:tavLst>
                                        <p:tav tm="0">
                                          <p:val>
                                            <p:strVal val="ppt_w"/>
                                          </p:val>
                                        </p:tav>
                                        <p:tav tm="100000">
                                          <p:val>
                                            <p:fltVal val="0"/>
                                          </p:val>
                                        </p:tav>
                                      </p:tavLst>
                                    </p:anim>
                                    <p:anim calcmode="lin" valueType="num">
                                      <p:cBhvr>
                                        <p:cTn id="298" dur="500"/>
                                        <p:tgtEl>
                                          <p:spTgt spid="72"/>
                                        </p:tgtEl>
                                        <p:attrNameLst>
                                          <p:attrName>ppt_h</p:attrName>
                                        </p:attrNameLst>
                                      </p:cBhvr>
                                      <p:tavLst>
                                        <p:tav tm="0">
                                          <p:val>
                                            <p:strVal val="ppt_h"/>
                                          </p:val>
                                        </p:tav>
                                        <p:tav tm="100000">
                                          <p:val>
                                            <p:fltVal val="0"/>
                                          </p:val>
                                        </p:tav>
                                      </p:tavLst>
                                    </p:anim>
                                    <p:anim calcmode="lin" valueType="num">
                                      <p:cBhvr>
                                        <p:cTn id="299" dur="500"/>
                                        <p:tgtEl>
                                          <p:spTgt spid="72"/>
                                        </p:tgtEl>
                                        <p:attrNameLst>
                                          <p:attrName>style.rotation</p:attrName>
                                        </p:attrNameLst>
                                      </p:cBhvr>
                                      <p:tavLst>
                                        <p:tav tm="0">
                                          <p:val>
                                            <p:fltVal val="0"/>
                                          </p:val>
                                        </p:tav>
                                        <p:tav tm="100000">
                                          <p:val>
                                            <p:fltVal val="360"/>
                                          </p:val>
                                        </p:tav>
                                      </p:tavLst>
                                    </p:anim>
                                    <p:animEffect transition="out" filter="fade">
                                      <p:cBhvr>
                                        <p:cTn id="300" dur="500"/>
                                        <p:tgtEl>
                                          <p:spTgt spid="72"/>
                                        </p:tgtEl>
                                      </p:cBhvr>
                                    </p:animEffect>
                                    <p:set>
                                      <p:cBhvr>
                                        <p:cTn id="301" dur="1" fill="hold">
                                          <p:stCondLst>
                                            <p:cond delay="499"/>
                                          </p:stCondLst>
                                        </p:cTn>
                                        <p:tgtEl>
                                          <p:spTgt spid="72"/>
                                        </p:tgtEl>
                                        <p:attrNameLst>
                                          <p:attrName>style.visibility</p:attrName>
                                        </p:attrNameLst>
                                      </p:cBhvr>
                                      <p:to>
                                        <p:strVal val="hidden"/>
                                      </p:to>
                                    </p:set>
                                  </p:childTnLst>
                                </p:cTn>
                              </p:par>
                              <p:par>
                                <p:cTn id="302" presetID="49" presetClass="exit" presetSubtype="0" accel="100000" fill="hold" grpId="0" nodeType="withEffect">
                                  <p:stCondLst>
                                    <p:cond delay="0"/>
                                  </p:stCondLst>
                                  <p:childTnLst>
                                    <p:anim calcmode="lin" valueType="num">
                                      <p:cBhvr>
                                        <p:cTn id="303" dur="500"/>
                                        <p:tgtEl>
                                          <p:spTgt spid="74"/>
                                        </p:tgtEl>
                                        <p:attrNameLst>
                                          <p:attrName>ppt_w</p:attrName>
                                        </p:attrNameLst>
                                      </p:cBhvr>
                                      <p:tavLst>
                                        <p:tav tm="0">
                                          <p:val>
                                            <p:strVal val="ppt_w"/>
                                          </p:val>
                                        </p:tav>
                                        <p:tav tm="100000">
                                          <p:val>
                                            <p:fltVal val="0"/>
                                          </p:val>
                                        </p:tav>
                                      </p:tavLst>
                                    </p:anim>
                                    <p:anim calcmode="lin" valueType="num">
                                      <p:cBhvr>
                                        <p:cTn id="304" dur="500"/>
                                        <p:tgtEl>
                                          <p:spTgt spid="74"/>
                                        </p:tgtEl>
                                        <p:attrNameLst>
                                          <p:attrName>ppt_h</p:attrName>
                                        </p:attrNameLst>
                                      </p:cBhvr>
                                      <p:tavLst>
                                        <p:tav tm="0">
                                          <p:val>
                                            <p:strVal val="ppt_h"/>
                                          </p:val>
                                        </p:tav>
                                        <p:tav tm="100000">
                                          <p:val>
                                            <p:fltVal val="0"/>
                                          </p:val>
                                        </p:tav>
                                      </p:tavLst>
                                    </p:anim>
                                    <p:anim calcmode="lin" valueType="num">
                                      <p:cBhvr>
                                        <p:cTn id="305" dur="500"/>
                                        <p:tgtEl>
                                          <p:spTgt spid="74"/>
                                        </p:tgtEl>
                                        <p:attrNameLst>
                                          <p:attrName>style.rotation</p:attrName>
                                        </p:attrNameLst>
                                      </p:cBhvr>
                                      <p:tavLst>
                                        <p:tav tm="0">
                                          <p:val>
                                            <p:fltVal val="0"/>
                                          </p:val>
                                        </p:tav>
                                        <p:tav tm="100000">
                                          <p:val>
                                            <p:fltVal val="360"/>
                                          </p:val>
                                        </p:tav>
                                      </p:tavLst>
                                    </p:anim>
                                    <p:animEffect transition="out" filter="fade">
                                      <p:cBhvr>
                                        <p:cTn id="306" dur="500"/>
                                        <p:tgtEl>
                                          <p:spTgt spid="74"/>
                                        </p:tgtEl>
                                      </p:cBhvr>
                                    </p:animEffect>
                                    <p:set>
                                      <p:cBhvr>
                                        <p:cTn id="307" dur="1" fill="hold">
                                          <p:stCondLst>
                                            <p:cond delay="499"/>
                                          </p:stCondLst>
                                        </p:cTn>
                                        <p:tgtEl>
                                          <p:spTgt spid="74"/>
                                        </p:tgtEl>
                                        <p:attrNameLst>
                                          <p:attrName>style.visibility</p:attrName>
                                        </p:attrNameLst>
                                      </p:cBhvr>
                                      <p:to>
                                        <p:strVal val="hidden"/>
                                      </p:to>
                                    </p:set>
                                  </p:childTnLst>
                                </p:cTn>
                              </p:par>
                              <p:par>
                                <p:cTn id="308" presetID="49" presetClass="exit" presetSubtype="0" accel="100000" fill="hold" grpId="1" nodeType="withEffect">
                                  <p:stCondLst>
                                    <p:cond delay="0"/>
                                  </p:stCondLst>
                                  <p:childTnLst>
                                    <p:anim calcmode="lin" valueType="num">
                                      <p:cBhvr>
                                        <p:cTn id="309" dur="500"/>
                                        <p:tgtEl>
                                          <p:spTgt spid="63"/>
                                        </p:tgtEl>
                                        <p:attrNameLst>
                                          <p:attrName>ppt_w</p:attrName>
                                        </p:attrNameLst>
                                      </p:cBhvr>
                                      <p:tavLst>
                                        <p:tav tm="0">
                                          <p:val>
                                            <p:strVal val="ppt_w"/>
                                          </p:val>
                                        </p:tav>
                                        <p:tav tm="100000">
                                          <p:val>
                                            <p:fltVal val="0"/>
                                          </p:val>
                                        </p:tav>
                                      </p:tavLst>
                                    </p:anim>
                                    <p:anim calcmode="lin" valueType="num">
                                      <p:cBhvr>
                                        <p:cTn id="310" dur="500"/>
                                        <p:tgtEl>
                                          <p:spTgt spid="63"/>
                                        </p:tgtEl>
                                        <p:attrNameLst>
                                          <p:attrName>ppt_h</p:attrName>
                                        </p:attrNameLst>
                                      </p:cBhvr>
                                      <p:tavLst>
                                        <p:tav tm="0">
                                          <p:val>
                                            <p:strVal val="ppt_h"/>
                                          </p:val>
                                        </p:tav>
                                        <p:tav tm="100000">
                                          <p:val>
                                            <p:fltVal val="0"/>
                                          </p:val>
                                        </p:tav>
                                      </p:tavLst>
                                    </p:anim>
                                    <p:anim calcmode="lin" valueType="num">
                                      <p:cBhvr>
                                        <p:cTn id="311" dur="500"/>
                                        <p:tgtEl>
                                          <p:spTgt spid="63"/>
                                        </p:tgtEl>
                                        <p:attrNameLst>
                                          <p:attrName>style.rotation</p:attrName>
                                        </p:attrNameLst>
                                      </p:cBhvr>
                                      <p:tavLst>
                                        <p:tav tm="0">
                                          <p:val>
                                            <p:fltVal val="0"/>
                                          </p:val>
                                        </p:tav>
                                        <p:tav tm="100000">
                                          <p:val>
                                            <p:fltVal val="360"/>
                                          </p:val>
                                        </p:tav>
                                      </p:tavLst>
                                    </p:anim>
                                    <p:animEffect transition="out" filter="fade">
                                      <p:cBhvr>
                                        <p:cTn id="312" dur="500"/>
                                        <p:tgtEl>
                                          <p:spTgt spid="63"/>
                                        </p:tgtEl>
                                      </p:cBhvr>
                                    </p:animEffect>
                                    <p:set>
                                      <p:cBhvr>
                                        <p:cTn id="313" dur="1" fill="hold">
                                          <p:stCondLst>
                                            <p:cond delay="499"/>
                                          </p:stCondLst>
                                        </p:cTn>
                                        <p:tgtEl>
                                          <p:spTgt spid="63"/>
                                        </p:tgtEl>
                                        <p:attrNameLst>
                                          <p:attrName>style.visibility</p:attrName>
                                        </p:attrNameLst>
                                      </p:cBhvr>
                                      <p:to>
                                        <p:strVal val="hidden"/>
                                      </p:to>
                                    </p:set>
                                  </p:childTnLst>
                                </p:cTn>
                              </p:par>
                              <p:par>
                                <p:cTn id="314" presetID="49" presetClass="exit" presetSubtype="0" accel="100000" fill="hold" grpId="1" nodeType="withEffect">
                                  <p:stCondLst>
                                    <p:cond delay="0"/>
                                  </p:stCondLst>
                                  <p:childTnLst>
                                    <p:anim calcmode="lin" valueType="num">
                                      <p:cBhvr>
                                        <p:cTn id="315" dur="500"/>
                                        <p:tgtEl>
                                          <p:spTgt spid="66"/>
                                        </p:tgtEl>
                                        <p:attrNameLst>
                                          <p:attrName>ppt_w</p:attrName>
                                        </p:attrNameLst>
                                      </p:cBhvr>
                                      <p:tavLst>
                                        <p:tav tm="0">
                                          <p:val>
                                            <p:strVal val="ppt_w"/>
                                          </p:val>
                                        </p:tav>
                                        <p:tav tm="100000">
                                          <p:val>
                                            <p:fltVal val="0"/>
                                          </p:val>
                                        </p:tav>
                                      </p:tavLst>
                                    </p:anim>
                                    <p:anim calcmode="lin" valueType="num">
                                      <p:cBhvr>
                                        <p:cTn id="316" dur="500"/>
                                        <p:tgtEl>
                                          <p:spTgt spid="66"/>
                                        </p:tgtEl>
                                        <p:attrNameLst>
                                          <p:attrName>ppt_h</p:attrName>
                                        </p:attrNameLst>
                                      </p:cBhvr>
                                      <p:tavLst>
                                        <p:tav tm="0">
                                          <p:val>
                                            <p:strVal val="ppt_h"/>
                                          </p:val>
                                        </p:tav>
                                        <p:tav tm="100000">
                                          <p:val>
                                            <p:fltVal val="0"/>
                                          </p:val>
                                        </p:tav>
                                      </p:tavLst>
                                    </p:anim>
                                    <p:anim calcmode="lin" valueType="num">
                                      <p:cBhvr>
                                        <p:cTn id="317" dur="500"/>
                                        <p:tgtEl>
                                          <p:spTgt spid="66"/>
                                        </p:tgtEl>
                                        <p:attrNameLst>
                                          <p:attrName>style.rotation</p:attrName>
                                        </p:attrNameLst>
                                      </p:cBhvr>
                                      <p:tavLst>
                                        <p:tav tm="0">
                                          <p:val>
                                            <p:fltVal val="0"/>
                                          </p:val>
                                        </p:tav>
                                        <p:tav tm="100000">
                                          <p:val>
                                            <p:fltVal val="360"/>
                                          </p:val>
                                        </p:tav>
                                      </p:tavLst>
                                    </p:anim>
                                    <p:animEffect transition="out" filter="fade">
                                      <p:cBhvr>
                                        <p:cTn id="318" dur="500"/>
                                        <p:tgtEl>
                                          <p:spTgt spid="66"/>
                                        </p:tgtEl>
                                      </p:cBhvr>
                                    </p:animEffect>
                                    <p:set>
                                      <p:cBhvr>
                                        <p:cTn id="319" dur="1" fill="hold">
                                          <p:stCondLst>
                                            <p:cond delay="499"/>
                                          </p:stCondLst>
                                        </p:cTn>
                                        <p:tgtEl>
                                          <p:spTgt spid="66"/>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30" presetClass="exit" presetSubtype="0" fill="hold" grpId="1" nodeType="clickEffect">
                                  <p:stCondLst>
                                    <p:cond delay="0"/>
                                  </p:stCondLst>
                                  <p:childTnLst>
                                    <p:animEffect transition="out" filter="fade">
                                      <p:cBhvr>
                                        <p:cTn id="323" dur="800" accel="100000">
                                          <p:stCondLst>
                                            <p:cond delay="200"/>
                                          </p:stCondLst>
                                        </p:cTn>
                                        <p:tgtEl>
                                          <p:spTgt spid="105"/>
                                        </p:tgtEl>
                                      </p:cBhvr>
                                    </p:animEffect>
                                    <p:anim calcmode="lin" valueType="num">
                                      <p:cBhvr>
                                        <p:cTn id="324" dur="800" accel="100000">
                                          <p:stCondLst>
                                            <p:cond delay="200"/>
                                          </p:stCondLst>
                                        </p:cTn>
                                        <p:tgtEl>
                                          <p:spTgt spid="105"/>
                                        </p:tgtEl>
                                        <p:attrNameLst>
                                          <p:attrName>style.rotation</p:attrName>
                                        </p:attrNameLst>
                                      </p:cBhvr>
                                      <p:tavLst>
                                        <p:tav tm="0">
                                          <p:val>
                                            <p:fltVal val="0"/>
                                          </p:val>
                                        </p:tav>
                                        <p:tav tm="100000">
                                          <p:val>
                                            <p:fltVal val="-90"/>
                                          </p:val>
                                        </p:tav>
                                      </p:tavLst>
                                    </p:anim>
                                    <p:anim calcmode="lin" valueType="num">
                                      <p:cBhvr>
                                        <p:cTn id="325" dur="200" decel="100000"/>
                                        <p:tgtEl>
                                          <p:spTgt spid="105"/>
                                        </p:tgtEl>
                                        <p:attrNameLst>
                                          <p:attrName>ppt_x</p:attrName>
                                        </p:attrNameLst>
                                      </p:cBhvr>
                                      <p:tavLst>
                                        <p:tav tm="0">
                                          <p:val>
                                            <p:strVal val="ppt_x"/>
                                          </p:val>
                                        </p:tav>
                                        <p:tav tm="100000">
                                          <p:val>
                                            <p:strVal val="ppt_x-0.05"/>
                                          </p:val>
                                        </p:tav>
                                      </p:tavLst>
                                    </p:anim>
                                    <p:anim calcmode="lin" valueType="num">
                                      <p:cBhvr>
                                        <p:cTn id="326" dur="200" decel="100000"/>
                                        <p:tgtEl>
                                          <p:spTgt spid="105"/>
                                        </p:tgtEl>
                                        <p:attrNameLst>
                                          <p:attrName>ppt_y</p:attrName>
                                        </p:attrNameLst>
                                      </p:cBhvr>
                                      <p:tavLst>
                                        <p:tav tm="0">
                                          <p:val>
                                            <p:strVal val="ppt_y"/>
                                          </p:val>
                                        </p:tav>
                                        <p:tav tm="100000">
                                          <p:val>
                                            <p:strVal val="ppt_y+0.1"/>
                                          </p:val>
                                        </p:tav>
                                      </p:tavLst>
                                    </p:anim>
                                    <p:anim calcmode="lin" valueType="num">
                                      <p:cBhvr>
                                        <p:cTn id="327" dur="800" accel="100000">
                                          <p:stCondLst>
                                            <p:cond delay="200"/>
                                          </p:stCondLst>
                                        </p:cTn>
                                        <p:tgtEl>
                                          <p:spTgt spid="105"/>
                                        </p:tgtEl>
                                        <p:attrNameLst>
                                          <p:attrName>ppt_x</p:attrName>
                                        </p:attrNameLst>
                                      </p:cBhvr>
                                      <p:tavLst>
                                        <p:tav tm="0">
                                          <p:val>
                                            <p:strVal val="ppt_x"/>
                                          </p:val>
                                        </p:tav>
                                        <p:tav tm="100000">
                                          <p:val>
                                            <p:strVal val="ppt_x+0.4+0.05"/>
                                          </p:val>
                                        </p:tav>
                                      </p:tavLst>
                                    </p:anim>
                                    <p:anim calcmode="lin" valueType="num">
                                      <p:cBhvr>
                                        <p:cTn id="328" dur="800" accel="100000">
                                          <p:stCondLst>
                                            <p:cond delay="200"/>
                                          </p:stCondLst>
                                        </p:cTn>
                                        <p:tgtEl>
                                          <p:spTgt spid="105"/>
                                        </p:tgtEl>
                                        <p:attrNameLst>
                                          <p:attrName>ppt_y</p:attrName>
                                        </p:attrNameLst>
                                      </p:cBhvr>
                                      <p:tavLst>
                                        <p:tav tm="0">
                                          <p:val>
                                            <p:strVal val="ppt_y"/>
                                          </p:val>
                                        </p:tav>
                                        <p:tav tm="100000">
                                          <p:val>
                                            <p:strVal val="ppt_y-0.4-0.1"/>
                                          </p:val>
                                        </p:tav>
                                      </p:tavLst>
                                    </p:anim>
                                    <p:set>
                                      <p:cBhvr>
                                        <p:cTn id="329" dur="1" fill="hold">
                                          <p:stCondLst>
                                            <p:cond delay="999"/>
                                          </p:stCondLst>
                                        </p:cTn>
                                        <p:tgtEl>
                                          <p:spTgt spid="105"/>
                                        </p:tgtEl>
                                        <p:attrNameLst>
                                          <p:attrName>style.visibility</p:attrName>
                                        </p:attrNameLst>
                                      </p:cBhvr>
                                      <p:to>
                                        <p:strVal val="hidden"/>
                                      </p:to>
                                    </p:set>
                                  </p:childTnLst>
                                </p:cTn>
                              </p:par>
                              <p:par>
                                <p:cTn id="330" presetID="37" presetClass="path" presetSubtype="0" accel="50000" decel="50000" fill="hold" nodeType="withEffect">
                                  <p:stCondLst>
                                    <p:cond delay="0"/>
                                  </p:stCondLst>
                                  <p:childTnLst>
                                    <p:animMotion origin="layout" path="M -3.33333E-6 1.60494E-6 C 0.02257 0.01358 -0.06718 -0.12006 -0.04479 -0.10679 C -0.03073 -0.09784 -0.11041 -0.06667 -0.11979 -0.06358 C -0.12899 -0.06019 -0.2401 -0.01019 -0.22621 -0.01945 C -0.20382 -0.03303 -0.30277 0.06605 -0.26128 0.01883 " pathEditMode="relative" rAng="0" ptsTypes="AAAAA">
                                      <p:cBhvr>
                                        <p:cTn id="331" dur="2000" fill="hold"/>
                                        <p:tgtEl>
                                          <p:spTgt spid="117">
                                            <p:txEl>
                                              <p:pRg st="0" end="0"/>
                                            </p:txEl>
                                          </p:spTgt>
                                        </p:tgtEl>
                                        <p:attrNameLst>
                                          <p:attrName>ppt_x</p:attrName>
                                          <p:attrName>ppt_y</p:attrName>
                                        </p:attrNameLst>
                                      </p:cBhvr>
                                      <p:rCtr x="-13385"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5" grpId="1" animBg="1"/>
      <p:bldP spid="56" grpId="0" animBg="1"/>
      <p:bldP spid="57" grpId="0" animBg="1"/>
      <p:bldP spid="58" grpId="0" animBg="1"/>
      <p:bldP spid="59" grpId="0" animBg="1"/>
      <p:bldP spid="59" grpId="1" animBg="1"/>
      <p:bldP spid="60" grpId="0" animBg="1"/>
      <p:bldP spid="60" grpId="1" animBg="1"/>
      <p:bldP spid="61" grpId="0" animBg="1"/>
      <p:bldP spid="62" grpId="0" animBg="1"/>
      <p:bldP spid="63" grpId="0" animBg="1"/>
      <p:bldP spid="63" grpId="1" animBg="1"/>
      <p:bldP spid="64" grpId="0" animBg="1"/>
      <p:bldP spid="65" grpId="0" animBg="1"/>
      <p:bldP spid="66" grpId="0" animBg="1"/>
      <p:bldP spid="66" grpId="1" animBg="1"/>
      <p:bldP spid="67" grpId="0" animBg="1"/>
      <p:bldP spid="68" grpId="0" animBg="1"/>
      <p:bldP spid="69" grpId="0" animBg="1"/>
      <p:bldP spid="71" grpId="0" animBg="1"/>
      <p:bldP spid="72" grpId="0" animBg="1"/>
      <p:bldP spid="72" grpId="1" animBg="1"/>
      <p:bldP spid="74" grpId="0" animBg="1"/>
      <p:bldP spid="74" grpId="1" animBg="1"/>
      <p:bldP spid="79" grpId="0" animBg="1"/>
      <p:bldP spid="81" grpId="0" animBg="1"/>
      <p:bldP spid="4" grpId="0"/>
      <p:bldP spid="84" grpId="0"/>
      <p:bldP spid="85" grpId="0"/>
      <p:bldP spid="86" grpId="0"/>
      <p:bldP spid="87" grpId="0"/>
      <p:bldP spid="87" grpId="1"/>
      <p:bldP spid="90" grpId="0"/>
      <p:bldP spid="91" grpId="0"/>
      <p:bldP spid="92" grpId="0"/>
      <p:bldP spid="92" grpId="1"/>
      <p:bldP spid="93" grpId="0"/>
      <p:bldP spid="94" grpId="0"/>
      <p:bldP spid="95" grpId="0"/>
      <p:bldP spid="96" grpId="0"/>
      <p:bldP spid="96" grpId="1"/>
      <p:bldP spid="97" grpId="0"/>
      <p:bldP spid="98" grpId="0"/>
      <p:bldP spid="99" grpId="0"/>
      <p:bldP spid="100" grpId="0"/>
      <p:bldP spid="100" grpId="1"/>
      <p:bldP spid="101" grpId="0"/>
      <p:bldP spid="102" grpId="0"/>
      <p:bldP spid="103" grpId="0"/>
      <p:bldP spid="103" grpId="1"/>
      <p:bldP spid="104" grpId="0"/>
      <p:bldP spid="105" grpId="0"/>
      <p:bldP spid="105" grpId="1"/>
      <p:bldP spid="108" grpId="0"/>
      <p:bldP spid="108" grpId="1"/>
      <p:bldP spid="110" grpId="0"/>
      <p:bldP spid="110" grpId="1"/>
      <p:bldP spid="111" grpId="0" animBg="1"/>
      <p:bldP spid="113" grpId="0"/>
      <p:bldP spid="115" grpId="0" animBg="1"/>
      <p:bldP spid="115" grpId="1" animBg="1"/>
      <p:bldP spid="116" grpId="0"/>
      <p:bldP spid="116" grpId="1"/>
      <p:bldP spid="2"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txBox="1">
            <a:spLocks noGrp="1"/>
          </p:cNvSpPr>
          <p:nvPr>
            <p:ph type="title"/>
          </p:nvPr>
        </p:nvSpPr>
        <p:spPr>
          <a:xfrm>
            <a:off x="-449153" y="597038"/>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Preprocesado</a:t>
            </a:r>
            <a:endParaRPr dirty="0">
              <a:latin typeface="Poppins"/>
              <a:ea typeface="Poppins"/>
              <a:cs typeface="Poppins"/>
              <a:sym typeface="Poppins"/>
            </a:endParaRPr>
          </a:p>
        </p:txBody>
      </p:sp>
      <p:sp>
        <p:nvSpPr>
          <p:cNvPr id="552" name="Google Shape;552;p50"/>
          <p:cNvSpPr/>
          <p:nvPr/>
        </p:nvSpPr>
        <p:spPr>
          <a:xfrm>
            <a:off x="263587" y="1910121"/>
            <a:ext cx="4169100" cy="2878200"/>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50"/>
          <p:cNvGrpSpPr/>
          <p:nvPr/>
        </p:nvGrpSpPr>
        <p:grpSpPr>
          <a:xfrm>
            <a:off x="255169" y="843584"/>
            <a:ext cx="880472" cy="1012875"/>
            <a:chOff x="255179" y="770398"/>
            <a:chExt cx="1039272" cy="1195556"/>
          </a:xfrm>
        </p:grpSpPr>
        <p:grpSp>
          <p:nvGrpSpPr>
            <p:cNvPr id="554" name="Google Shape;554;p50"/>
            <p:cNvGrpSpPr/>
            <p:nvPr/>
          </p:nvGrpSpPr>
          <p:grpSpPr>
            <a:xfrm rot="-1664763">
              <a:off x="390309" y="905116"/>
              <a:ext cx="769011" cy="770490"/>
              <a:chOff x="3949250" y="1525675"/>
              <a:chExt cx="268700" cy="269200"/>
            </a:xfrm>
          </p:grpSpPr>
          <p:sp>
            <p:nvSpPr>
              <p:cNvPr id="555" name="Google Shape;555;p5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50"/>
            <p:cNvGrpSpPr/>
            <p:nvPr/>
          </p:nvGrpSpPr>
          <p:grpSpPr>
            <a:xfrm rot="-1664645">
              <a:off x="404259" y="1691687"/>
              <a:ext cx="233016" cy="233449"/>
              <a:chOff x="3949250" y="1525675"/>
              <a:chExt cx="268700" cy="269200"/>
            </a:xfrm>
          </p:grpSpPr>
          <p:sp>
            <p:nvSpPr>
              <p:cNvPr id="559" name="Google Shape;559;p5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62" name="Google Shape;562;p50"/>
          <p:cNvPicPr preferRelativeResize="0"/>
          <p:nvPr/>
        </p:nvPicPr>
        <p:blipFill>
          <a:blip r:embed="rId3">
            <a:alphaModFix/>
          </a:blip>
          <a:stretch>
            <a:fillRect/>
          </a:stretch>
        </p:blipFill>
        <p:spPr>
          <a:xfrm>
            <a:off x="476950" y="2054634"/>
            <a:ext cx="3571875" cy="2733675"/>
          </a:xfrm>
          <a:prstGeom prst="rect">
            <a:avLst/>
          </a:prstGeom>
          <a:noFill/>
          <a:ln>
            <a:noFill/>
          </a:ln>
        </p:spPr>
      </p:pic>
      <p:grpSp>
        <p:nvGrpSpPr>
          <p:cNvPr id="4" name="Grupo 3">
            <a:extLst>
              <a:ext uri="{FF2B5EF4-FFF2-40B4-BE49-F238E27FC236}">
                <a16:creationId xmlns:a16="http://schemas.microsoft.com/office/drawing/2014/main" id="{CD843854-ECDA-1D4F-CD5D-AA6B57BFE2CB}"/>
              </a:ext>
            </a:extLst>
          </p:cNvPr>
          <p:cNvGrpSpPr/>
          <p:nvPr/>
        </p:nvGrpSpPr>
        <p:grpSpPr>
          <a:xfrm>
            <a:off x="5584119" y="124069"/>
            <a:ext cx="3857982" cy="1743075"/>
            <a:chOff x="4669719" y="202376"/>
            <a:chExt cx="3857982" cy="1743075"/>
          </a:xfrm>
        </p:grpSpPr>
        <p:pic>
          <p:nvPicPr>
            <p:cNvPr id="563" name="Google Shape;563;p50"/>
            <p:cNvPicPr preferRelativeResize="0"/>
            <p:nvPr/>
          </p:nvPicPr>
          <p:blipFill>
            <a:blip r:embed="rId4">
              <a:alphaModFix/>
            </a:blip>
            <a:stretch>
              <a:fillRect/>
            </a:stretch>
          </p:blipFill>
          <p:spPr>
            <a:xfrm>
              <a:off x="4669719" y="202376"/>
              <a:ext cx="2419350" cy="1743075"/>
            </a:xfrm>
            <a:prstGeom prst="rect">
              <a:avLst/>
            </a:prstGeom>
            <a:noFill/>
            <a:ln>
              <a:noFill/>
            </a:ln>
          </p:spPr>
        </p:pic>
        <p:sp>
          <p:nvSpPr>
            <p:cNvPr id="564" name="Google Shape;564;p50"/>
            <p:cNvSpPr txBox="1"/>
            <p:nvPr/>
          </p:nvSpPr>
          <p:spPr>
            <a:xfrm>
              <a:off x="4723701" y="1336628"/>
              <a:ext cx="38040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lt1"/>
                  </a:solidFill>
                  <a:latin typeface="Poppins"/>
                  <a:ea typeface="Poppins"/>
                  <a:cs typeface="Poppins"/>
                  <a:sym typeface="Poppins"/>
                </a:rPr>
                <a:t>OneHotEncoding</a:t>
              </a:r>
              <a:endParaRPr sz="2000" b="1" dirty="0">
                <a:solidFill>
                  <a:schemeClr val="lt1"/>
                </a:solidFill>
                <a:latin typeface="Poppins"/>
                <a:ea typeface="Poppins"/>
                <a:cs typeface="Poppins"/>
                <a:sym typeface="Poppins"/>
              </a:endParaRPr>
            </a:p>
          </p:txBody>
        </p:sp>
      </p:grpSp>
      <p:sp>
        <p:nvSpPr>
          <p:cNvPr id="2" name="Google Shape;569;p51">
            <a:extLst>
              <a:ext uri="{FF2B5EF4-FFF2-40B4-BE49-F238E27FC236}">
                <a16:creationId xmlns:a16="http://schemas.microsoft.com/office/drawing/2014/main" id="{9B403320-6BDC-BF9E-F49B-3F9125ADD4E3}"/>
              </a:ext>
            </a:extLst>
          </p:cNvPr>
          <p:cNvSpPr/>
          <p:nvPr/>
        </p:nvSpPr>
        <p:spPr>
          <a:xfrm>
            <a:off x="4669719" y="1941204"/>
            <a:ext cx="4169100" cy="2878200"/>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79;p51">
            <a:extLst>
              <a:ext uri="{FF2B5EF4-FFF2-40B4-BE49-F238E27FC236}">
                <a16:creationId xmlns:a16="http://schemas.microsoft.com/office/drawing/2014/main" id="{9F312200-79A6-FB0F-AA77-C8258F280B9D}"/>
              </a:ext>
            </a:extLst>
          </p:cNvPr>
          <p:cNvPicPr preferRelativeResize="0"/>
          <p:nvPr/>
        </p:nvPicPr>
        <p:blipFill>
          <a:blip r:embed="rId5">
            <a:alphaModFix/>
          </a:blip>
          <a:stretch>
            <a:fillRect/>
          </a:stretch>
        </p:blipFill>
        <p:spPr>
          <a:xfrm>
            <a:off x="4960619" y="1941204"/>
            <a:ext cx="3471312" cy="2795575"/>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2"/>
          <p:cNvSpPr/>
          <p:nvPr/>
        </p:nvSpPr>
        <p:spPr>
          <a:xfrm>
            <a:off x="1509824" y="615277"/>
            <a:ext cx="6112529" cy="4455926"/>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52"/>
          <p:cNvGrpSpPr/>
          <p:nvPr/>
        </p:nvGrpSpPr>
        <p:grpSpPr>
          <a:xfrm>
            <a:off x="255169" y="843584"/>
            <a:ext cx="880472" cy="1012875"/>
            <a:chOff x="255179" y="770398"/>
            <a:chExt cx="1039272" cy="1195556"/>
          </a:xfrm>
        </p:grpSpPr>
        <p:grpSp>
          <p:nvGrpSpPr>
            <p:cNvPr id="588" name="Google Shape;588;p52"/>
            <p:cNvGrpSpPr/>
            <p:nvPr/>
          </p:nvGrpSpPr>
          <p:grpSpPr>
            <a:xfrm rot="-1664763">
              <a:off x="390309" y="905116"/>
              <a:ext cx="769011" cy="770490"/>
              <a:chOff x="3949250" y="1525675"/>
              <a:chExt cx="268700" cy="269200"/>
            </a:xfrm>
          </p:grpSpPr>
          <p:sp>
            <p:nvSpPr>
              <p:cNvPr id="589" name="Google Shape;589;p5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52"/>
            <p:cNvGrpSpPr/>
            <p:nvPr/>
          </p:nvGrpSpPr>
          <p:grpSpPr>
            <a:xfrm rot="-1664645">
              <a:off x="404259" y="1691687"/>
              <a:ext cx="233016" cy="233449"/>
              <a:chOff x="3949250" y="1525675"/>
              <a:chExt cx="268700" cy="269200"/>
            </a:xfrm>
          </p:grpSpPr>
          <p:sp>
            <p:nvSpPr>
              <p:cNvPr id="593" name="Google Shape;593;p5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96" name="Google Shape;596;p52"/>
          <p:cNvPicPr preferRelativeResize="0"/>
          <p:nvPr/>
        </p:nvPicPr>
        <p:blipFill>
          <a:blip r:embed="rId3">
            <a:alphaModFix/>
          </a:blip>
          <a:stretch>
            <a:fillRect/>
          </a:stretch>
        </p:blipFill>
        <p:spPr>
          <a:xfrm>
            <a:off x="1834608" y="808075"/>
            <a:ext cx="5168047" cy="4083024"/>
          </a:xfrm>
          <a:prstGeom prst="rect">
            <a:avLst/>
          </a:prstGeom>
          <a:noFill/>
          <a:ln>
            <a:noFill/>
          </a:ln>
        </p:spPr>
      </p:pic>
      <p:sp>
        <p:nvSpPr>
          <p:cNvPr id="597" name="Google Shape;597;p52"/>
          <p:cNvSpPr/>
          <p:nvPr/>
        </p:nvSpPr>
        <p:spPr>
          <a:xfrm>
            <a:off x="1604550" y="296231"/>
            <a:ext cx="6034543" cy="4847269"/>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52"/>
          <p:cNvPicPr preferRelativeResize="0"/>
          <p:nvPr/>
        </p:nvPicPr>
        <p:blipFill>
          <a:blip r:embed="rId4">
            <a:alphaModFix/>
          </a:blip>
          <a:stretch>
            <a:fillRect/>
          </a:stretch>
        </p:blipFill>
        <p:spPr>
          <a:xfrm>
            <a:off x="1830713" y="744430"/>
            <a:ext cx="5170093" cy="3810932"/>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596"/>
                                        </p:tgtEl>
                                        <p:attrNameLst>
                                          <p:attrName>ppt_x</p:attrName>
                                        </p:attrNameLst>
                                      </p:cBhvr>
                                      <p:tavLst>
                                        <p:tav tm="0">
                                          <p:val>
                                            <p:strVal val="ppt_x"/>
                                          </p:val>
                                        </p:tav>
                                        <p:tav tm="100000">
                                          <p:val>
                                            <p:strVal val="0-ppt_w/2"/>
                                          </p:val>
                                        </p:tav>
                                      </p:tavLst>
                                    </p:anim>
                                    <p:anim calcmode="lin" valueType="num">
                                      <p:cBhvr additive="base">
                                        <p:cTn id="7" dur="500"/>
                                        <p:tgtEl>
                                          <p:spTgt spid="596"/>
                                        </p:tgtEl>
                                        <p:attrNameLst>
                                          <p:attrName>ppt_y</p:attrName>
                                        </p:attrNameLst>
                                      </p:cBhvr>
                                      <p:tavLst>
                                        <p:tav tm="0">
                                          <p:val>
                                            <p:strVal val="ppt_y"/>
                                          </p:val>
                                        </p:tav>
                                        <p:tav tm="100000">
                                          <p:val>
                                            <p:strVal val="ppt_y"/>
                                          </p:val>
                                        </p:tav>
                                      </p:tavLst>
                                    </p:anim>
                                    <p:set>
                                      <p:cBhvr>
                                        <p:cTn id="8" dur="1" fill="hold">
                                          <p:stCondLst>
                                            <p:cond delay="499"/>
                                          </p:stCondLst>
                                        </p:cTn>
                                        <p:tgtEl>
                                          <p:spTgt spid="596"/>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586"/>
                                        </p:tgtEl>
                                        <p:attrNameLst>
                                          <p:attrName>ppt_x</p:attrName>
                                        </p:attrNameLst>
                                      </p:cBhvr>
                                      <p:tavLst>
                                        <p:tav tm="0">
                                          <p:val>
                                            <p:strVal val="ppt_x"/>
                                          </p:val>
                                        </p:tav>
                                        <p:tav tm="100000">
                                          <p:val>
                                            <p:strVal val="0-ppt_w/2"/>
                                          </p:val>
                                        </p:tav>
                                      </p:tavLst>
                                    </p:anim>
                                    <p:anim calcmode="lin" valueType="num">
                                      <p:cBhvr additive="base">
                                        <p:cTn id="11" dur="500"/>
                                        <p:tgtEl>
                                          <p:spTgt spid="586"/>
                                        </p:tgtEl>
                                        <p:attrNameLst>
                                          <p:attrName>ppt_y</p:attrName>
                                        </p:attrNameLst>
                                      </p:cBhvr>
                                      <p:tavLst>
                                        <p:tav tm="0">
                                          <p:val>
                                            <p:strVal val="ppt_y"/>
                                          </p:val>
                                        </p:tav>
                                        <p:tav tm="100000">
                                          <p:val>
                                            <p:strVal val="ppt_y"/>
                                          </p:val>
                                        </p:tav>
                                      </p:tavLst>
                                    </p:anim>
                                    <p:set>
                                      <p:cBhvr>
                                        <p:cTn id="12" dur="1" fill="hold">
                                          <p:stCondLst>
                                            <p:cond delay="499"/>
                                          </p:stCondLst>
                                        </p:cTn>
                                        <p:tgtEl>
                                          <p:spTgt spid="586"/>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597"/>
                                        </p:tgtEl>
                                        <p:attrNameLst>
                                          <p:attrName>style.visibility</p:attrName>
                                        </p:attrNameLst>
                                      </p:cBhvr>
                                      <p:to>
                                        <p:strVal val="visible"/>
                                      </p:to>
                                    </p:set>
                                    <p:anim calcmode="lin" valueType="num">
                                      <p:cBhvr additive="base">
                                        <p:cTn id="15" dur="500" fill="hold"/>
                                        <p:tgtEl>
                                          <p:spTgt spid="597"/>
                                        </p:tgtEl>
                                        <p:attrNameLst>
                                          <p:attrName>ppt_x</p:attrName>
                                        </p:attrNameLst>
                                      </p:cBhvr>
                                      <p:tavLst>
                                        <p:tav tm="0">
                                          <p:val>
                                            <p:strVal val="1+#ppt_w/2"/>
                                          </p:val>
                                        </p:tav>
                                        <p:tav tm="100000">
                                          <p:val>
                                            <p:strVal val="#ppt_x"/>
                                          </p:val>
                                        </p:tav>
                                      </p:tavLst>
                                    </p:anim>
                                    <p:anim calcmode="lin" valueType="num">
                                      <p:cBhvr additive="base">
                                        <p:cTn id="16" dur="500" fill="hold"/>
                                        <p:tgtEl>
                                          <p:spTgt spid="59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98"/>
                                        </p:tgtEl>
                                        <p:attrNameLst>
                                          <p:attrName>style.visibility</p:attrName>
                                        </p:attrNameLst>
                                      </p:cBhvr>
                                      <p:to>
                                        <p:strVal val="visible"/>
                                      </p:to>
                                    </p:set>
                                    <p:anim calcmode="lin" valueType="num">
                                      <p:cBhvr additive="base">
                                        <p:cTn id="19" dur="500" fill="hold"/>
                                        <p:tgtEl>
                                          <p:spTgt spid="598"/>
                                        </p:tgtEl>
                                        <p:attrNameLst>
                                          <p:attrName>ppt_x</p:attrName>
                                        </p:attrNameLst>
                                      </p:cBhvr>
                                      <p:tavLst>
                                        <p:tav tm="0">
                                          <p:val>
                                            <p:strVal val="1+#ppt_w/2"/>
                                          </p:val>
                                        </p:tav>
                                        <p:tav tm="100000">
                                          <p:val>
                                            <p:strVal val="#ppt_x"/>
                                          </p:val>
                                        </p:tav>
                                      </p:tavLst>
                                    </p:anim>
                                    <p:anim calcmode="lin" valueType="num">
                                      <p:cBhvr additive="base">
                                        <p:cTn id="20" dur="500" fill="hold"/>
                                        <p:tgtEl>
                                          <p:spTgt spid="5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 grpId="0" animBg="1"/>
      <p:bldP spid="5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Squad Azúcar Moreno</a:t>
            </a:r>
            <a:endParaRPr dirty="0">
              <a:latin typeface="Poppins"/>
              <a:ea typeface="Poppins"/>
              <a:cs typeface="Poppins"/>
              <a:sym typeface="Poppins"/>
            </a:endParaRPr>
          </a:p>
        </p:txBody>
      </p:sp>
      <p:pic>
        <p:nvPicPr>
          <p:cNvPr id="275" name="Google Shape;275;p39"/>
          <p:cNvPicPr preferRelativeResize="0"/>
          <p:nvPr/>
        </p:nvPicPr>
        <p:blipFill>
          <a:blip r:embed="rId3">
            <a:alphaModFix/>
          </a:blip>
          <a:stretch>
            <a:fillRect/>
          </a:stretch>
        </p:blipFill>
        <p:spPr>
          <a:xfrm>
            <a:off x="955350" y="3206350"/>
            <a:ext cx="951025" cy="951025"/>
          </a:xfrm>
          <a:prstGeom prst="rect">
            <a:avLst/>
          </a:prstGeom>
          <a:noFill/>
          <a:ln>
            <a:noFill/>
          </a:ln>
        </p:spPr>
      </p:pic>
      <p:pic>
        <p:nvPicPr>
          <p:cNvPr id="276" name="Google Shape;276;p39"/>
          <p:cNvPicPr preferRelativeResize="0"/>
          <p:nvPr/>
        </p:nvPicPr>
        <p:blipFill>
          <a:blip r:embed="rId3">
            <a:alphaModFix/>
          </a:blip>
          <a:stretch>
            <a:fillRect/>
          </a:stretch>
        </p:blipFill>
        <p:spPr>
          <a:xfrm>
            <a:off x="4096488" y="3206350"/>
            <a:ext cx="951025" cy="951025"/>
          </a:xfrm>
          <a:prstGeom prst="rect">
            <a:avLst/>
          </a:prstGeom>
          <a:noFill/>
          <a:ln>
            <a:noFill/>
          </a:ln>
        </p:spPr>
      </p:pic>
      <p:pic>
        <p:nvPicPr>
          <p:cNvPr id="277" name="Google Shape;277;p39"/>
          <p:cNvPicPr preferRelativeResize="0"/>
          <p:nvPr/>
        </p:nvPicPr>
        <p:blipFill>
          <a:blip r:embed="rId3">
            <a:alphaModFix/>
          </a:blip>
          <a:stretch>
            <a:fillRect/>
          </a:stretch>
        </p:blipFill>
        <p:spPr>
          <a:xfrm>
            <a:off x="7033225" y="3206350"/>
            <a:ext cx="951025" cy="951025"/>
          </a:xfrm>
          <a:prstGeom prst="rect">
            <a:avLst/>
          </a:prstGeom>
          <a:noFill/>
          <a:ln>
            <a:noFill/>
          </a:ln>
        </p:spPr>
      </p:pic>
      <p:sp>
        <p:nvSpPr>
          <p:cNvPr id="278" name="Google Shape;278;p39"/>
          <p:cNvSpPr txBox="1"/>
          <p:nvPr/>
        </p:nvSpPr>
        <p:spPr>
          <a:xfrm>
            <a:off x="573613" y="2813750"/>
            <a:ext cx="171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Poppins"/>
                <a:ea typeface="Poppins"/>
                <a:cs typeface="Poppins"/>
                <a:sym typeface="Poppins"/>
              </a:rPr>
              <a:t>Rubén Tenreiro</a:t>
            </a:r>
            <a:endParaRPr>
              <a:solidFill>
                <a:schemeClr val="dk2"/>
              </a:solidFill>
              <a:latin typeface="Poppins"/>
              <a:ea typeface="Poppins"/>
              <a:cs typeface="Poppins"/>
              <a:sym typeface="Poppins"/>
            </a:endParaRPr>
          </a:p>
        </p:txBody>
      </p:sp>
      <p:sp>
        <p:nvSpPr>
          <p:cNvPr id="279" name="Google Shape;279;p39"/>
          <p:cNvSpPr txBox="1"/>
          <p:nvPr/>
        </p:nvSpPr>
        <p:spPr>
          <a:xfrm>
            <a:off x="3663125" y="2813750"/>
            <a:ext cx="171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Poppins"/>
                <a:ea typeface="Poppins"/>
                <a:cs typeface="Poppins"/>
                <a:sym typeface="Poppins"/>
              </a:rPr>
              <a:t>Jessica López</a:t>
            </a:r>
            <a:endParaRPr>
              <a:solidFill>
                <a:schemeClr val="dk2"/>
              </a:solidFill>
              <a:latin typeface="Poppins"/>
              <a:ea typeface="Poppins"/>
              <a:cs typeface="Poppins"/>
              <a:sym typeface="Poppins"/>
            </a:endParaRPr>
          </a:p>
        </p:txBody>
      </p:sp>
      <p:sp>
        <p:nvSpPr>
          <p:cNvPr id="280" name="Google Shape;280;p39"/>
          <p:cNvSpPr txBox="1"/>
          <p:nvPr/>
        </p:nvSpPr>
        <p:spPr>
          <a:xfrm>
            <a:off x="6651463" y="2813750"/>
            <a:ext cx="171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2"/>
                </a:solidFill>
                <a:latin typeface="Poppins"/>
                <a:ea typeface="Poppins"/>
                <a:cs typeface="Poppins"/>
                <a:sym typeface="Poppins"/>
              </a:rPr>
              <a:t>Francisco Ávila</a:t>
            </a:r>
            <a:endParaRPr dirty="0">
              <a:solidFill>
                <a:schemeClr val="dk2"/>
              </a:solidFill>
              <a:latin typeface="Poppins"/>
              <a:ea typeface="Poppins"/>
              <a:cs typeface="Poppins"/>
              <a:sym typeface="Poppins"/>
            </a:endParaRPr>
          </a:p>
        </p:txBody>
      </p:sp>
      <p:pic>
        <p:nvPicPr>
          <p:cNvPr id="282" name="Google Shape;282;p39"/>
          <p:cNvPicPr preferRelativeResize="0"/>
          <p:nvPr/>
        </p:nvPicPr>
        <p:blipFill>
          <a:blip r:embed="rId4">
            <a:alphaModFix/>
          </a:blip>
          <a:stretch>
            <a:fillRect/>
          </a:stretch>
        </p:blipFill>
        <p:spPr>
          <a:xfrm>
            <a:off x="851050" y="1408450"/>
            <a:ext cx="1159625" cy="1291650"/>
          </a:xfrm>
          <a:prstGeom prst="rect">
            <a:avLst/>
          </a:prstGeom>
          <a:noFill/>
          <a:ln>
            <a:noFill/>
          </a:ln>
        </p:spPr>
      </p:pic>
      <p:pic>
        <p:nvPicPr>
          <p:cNvPr id="283" name="Google Shape;283;p39"/>
          <p:cNvPicPr preferRelativeResize="0"/>
          <p:nvPr/>
        </p:nvPicPr>
        <p:blipFill rotWithShape="1">
          <a:blip r:embed="rId5">
            <a:alphaModFix/>
          </a:blip>
          <a:srcRect l="-1836" t="16042" r="8133" b="10638"/>
          <a:stretch/>
        </p:blipFill>
        <p:spPr>
          <a:xfrm>
            <a:off x="3940575" y="1559725"/>
            <a:ext cx="1159600" cy="1161850"/>
          </a:xfrm>
          <a:prstGeom prst="rect">
            <a:avLst/>
          </a:prstGeom>
          <a:noFill/>
          <a:ln>
            <a:noFill/>
          </a:ln>
        </p:spPr>
      </p:pic>
      <p:pic>
        <p:nvPicPr>
          <p:cNvPr id="3" name="Imagen 2">
            <a:extLst>
              <a:ext uri="{FF2B5EF4-FFF2-40B4-BE49-F238E27FC236}">
                <a16:creationId xmlns:a16="http://schemas.microsoft.com/office/drawing/2014/main" id="{6D91F554-AEEC-1FE8-26E0-386F0A948896}"/>
              </a:ext>
            </a:extLst>
          </p:cNvPr>
          <p:cNvPicPr>
            <a:picLocks noChangeAspect="1"/>
          </p:cNvPicPr>
          <p:nvPr/>
        </p:nvPicPr>
        <p:blipFill>
          <a:blip r:embed="rId6"/>
          <a:stretch>
            <a:fillRect/>
          </a:stretch>
        </p:blipFill>
        <p:spPr>
          <a:xfrm>
            <a:off x="7030075" y="1246023"/>
            <a:ext cx="1107304" cy="14755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up)">
                                      <p:cBhvr>
                                        <p:cTn id="7" dur="750"/>
                                        <p:tgtEl>
                                          <p:spTgt spid="274"/>
                                        </p:tgtEl>
                                      </p:cBhvr>
                                    </p:animEffect>
                                  </p:childTnLst>
                                </p:cTn>
                              </p:par>
                            </p:childTnLst>
                          </p:cTn>
                        </p:par>
                        <p:par>
                          <p:cTn id="8" fill="hold">
                            <p:stCondLst>
                              <p:cond delay="750"/>
                            </p:stCondLst>
                            <p:childTnLst>
                              <p:par>
                                <p:cTn id="9" presetID="2" presetClass="entr" presetSubtype="4" fill="hold" nodeType="afterEffect">
                                  <p:stCondLst>
                                    <p:cond delay="500"/>
                                  </p:stCondLst>
                                  <p:childTnLst>
                                    <p:set>
                                      <p:cBhvr>
                                        <p:cTn id="10" dur="1" fill="hold">
                                          <p:stCondLst>
                                            <p:cond delay="0"/>
                                          </p:stCondLst>
                                        </p:cTn>
                                        <p:tgtEl>
                                          <p:spTgt spid="282"/>
                                        </p:tgtEl>
                                        <p:attrNameLst>
                                          <p:attrName>style.visibility</p:attrName>
                                        </p:attrNameLst>
                                      </p:cBhvr>
                                      <p:to>
                                        <p:strVal val="visible"/>
                                      </p:to>
                                    </p:set>
                                    <p:anim calcmode="lin" valueType="num">
                                      <p:cBhvr additive="base">
                                        <p:cTn id="11" dur="500" fill="hold"/>
                                        <p:tgtEl>
                                          <p:spTgt spid="282"/>
                                        </p:tgtEl>
                                        <p:attrNameLst>
                                          <p:attrName>ppt_x</p:attrName>
                                        </p:attrNameLst>
                                      </p:cBhvr>
                                      <p:tavLst>
                                        <p:tav tm="0">
                                          <p:val>
                                            <p:strVal val="#ppt_x"/>
                                          </p:val>
                                        </p:tav>
                                        <p:tav tm="100000">
                                          <p:val>
                                            <p:strVal val="#ppt_x"/>
                                          </p:val>
                                        </p:tav>
                                      </p:tavLst>
                                    </p:anim>
                                    <p:anim calcmode="lin" valueType="num">
                                      <p:cBhvr additive="base">
                                        <p:cTn id="12" dur="500" fill="hold"/>
                                        <p:tgtEl>
                                          <p:spTgt spid="28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78"/>
                                        </p:tgtEl>
                                        <p:attrNameLst>
                                          <p:attrName>style.visibility</p:attrName>
                                        </p:attrNameLst>
                                      </p:cBhvr>
                                      <p:to>
                                        <p:strVal val="visible"/>
                                      </p:to>
                                    </p:set>
                                    <p:anim calcmode="lin" valueType="num">
                                      <p:cBhvr additive="base">
                                        <p:cTn id="15" dur="500" fill="hold"/>
                                        <p:tgtEl>
                                          <p:spTgt spid="278"/>
                                        </p:tgtEl>
                                        <p:attrNameLst>
                                          <p:attrName>ppt_x</p:attrName>
                                        </p:attrNameLst>
                                      </p:cBhvr>
                                      <p:tavLst>
                                        <p:tav tm="0">
                                          <p:val>
                                            <p:strVal val="#ppt_x"/>
                                          </p:val>
                                        </p:tav>
                                        <p:tav tm="100000">
                                          <p:val>
                                            <p:strVal val="#ppt_x"/>
                                          </p:val>
                                        </p:tav>
                                      </p:tavLst>
                                    </p:anim>
                                    <p:anim calcmode="lin" valueType="num">
                                      <p:cBhvr additive="base">
                                        <p:cTn id="16" dur="500" fill="hold"/>
                                        <p:tgtEl>
                                          <p:spTgt spid="2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75"/>
                                        </p:tgtEl>
                                        <p:attrNameLst>
                                          <p:attrName>style.visibility</p:attrName>
                                        </p:attrNameLst>
                                      </p:cBhvr>
                                      <p:to>
                                        <p:strVal val="visible"/>
                                      </p:to>
                                    </p:set>
                                    <p:anim calcmode="lin" valueType="num">
                                      <p:cBhvr additive="base">
                                        <p:cTn id="19" dur="500" fill="hold"/>
                                        <p:tgtEl>
                                          <p:spTgt spid="275"/>
                                        </p:tgtEl>
                                        <p:attrNameLst>
                                          <p:attrName>ppt_x</p:attrName>
                                        </p:attrNameLst>
                                      </p:cBhvr>
                                      <p:tavLst>
                                        <p:tav tm="0">
                                          <p:val>
                                            <p:strVal val="#ppt_x"/>
                                          </p:val>
                                        </p:tav>
                                        <p:tav tm="100000">
                                          <p:val>
                                            <p:strVal val="#ppt_x"/>
                                          </p:val>
                                        </p:tav>
                                      </p:tavLst>
                                    </p:anim>
                                    <p:anim calcmode="lin" valueType="num">
                                      <p:cBhvr additive="base">
                                        <p:cTn id="20" dur="500" fill="hold"/>
                                        <p:tgtEl>
                                          <p:spTgt spid="27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276"/>
                                        </p:tgtEl>
                                        <p:attrNameLst>
                                          <p:attrName>style.visibility</p:attrName>
                                        </p:attrNameLst>
                                      </p:cBhvr>
                                      <p:to>
                                        <p:strVal val="visible"/>
                                      </p:to>
                                    </p:set>
                                    <p:anim calcmode="lin" valueType="num">
                                      <p:cBhvr additive="base">
                                        <p:cTn id="23" dur="500" fill="hold"/>
                                        <p:tgtEl>
                                          <p:spTgt spid="276"/>
                                        </p:tgtEl>
                                        <p:attrNameLst>
                                          <p:attrName>ppt_x</p:attrName>
                                        </p:attrNameLst>
                                      </p:cBhvr>
                                      <p:tavLst>
                                        <p:tav tm="0">
                                          <p:val>
                                            <p:strVal val="#ppt_x"/>
                                          </p:val>
                                        </p:tav>
                                        <p:tav tm="100000">
                                          <p:val>
                                            <p:strVal val="#ppt_x"/>
                                          </p:val>
                                        </p:tav>
                                      </p:tavLst>
                                    </p:anim>
                                    <p:anim calcmode="lin" valueType="num">
                                      <p:cBhvr additive="base">
                                        <p:cTn id="24" dur="500" fill="hold"/>
                                        <p:tgtEl>
                                          <p:spTgt spid="27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79"/>
                                        </p:tgtEl>
                                        <p:attrNameLst>
                                          <p:attrName>style.visibility</p:attrName>
                                        </p:attrNameLst>
                                      </p:cBhvr>
                                      <p:to>
                                        <p:strVal val="visible"/>
                                      </p:to>
                                    </p:set>
                                    <p:anim calcmode="lin" valueType="num">
                                      <p:cBhvr additive="base">
                                        <p:cTn id="27" dur="500" fill="hold"/>
                                        <p:tgtEl>
                                          <p:spTgt spid="279"/>
                                        </p:tgtEl>
                                        <p:attrNameLst>
                                          <p:attrName>ppt_x</p:attrName>
                                        </p:attrNameLst>
                                      </p:cBhvr>
                                      <p:tavLst>
                                        <p:tav tm="0">
                                          <p:val>
                                            <p:strVal val="#ppt_x"/>
                                          </p:val>
                                        </p:tav>
                                        <p:tav tm="100000">
                                          <p:val>
                                            <p:strVal val="#ppt_x"/>
                                          </p:val>
                                        </p:tav>
                                      </p:tavLst>
                                    </p:anim>
                                    <p:anim calcmode="lin" valueType="num">
                                      <p:cBhvr additive="base">
                                        <p:cTn id="28" dur="500" fill="hold"/>
                                        <p:tgtEl>
                                          <p:spTgt spid="27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283"/>
                                        </p:tgtEl>
                                        <p:attrNameLst>
                                          <p:attrName>style.visibility</p:attrName>
                                        </p:attrNameLst>
                                      </p:cBhvr>
                                      <p:to>
                                        <p:strVal val="visible"/>
                                      </p:to>
                                    </p:set>
                                    <p:anim calcmode="lin" valueType="num">
                                      <p:cBhvr additive="base">
                                        <p:cTn id="31" dur="500" fill="hold"/>
                                        <p:tgtEl>
                                          <p:spTgt spid="283"/>
                                        </p:tgtEl>
                                        <p:attrNameLst>
                                          <p:attrName>ppt_x</p:attrName>
                                        </p:attrNameLst>
                                      </p:cBhvr>
                                      <p:tavLst>
                                        <p:tav tm="0">
                                          <p:val>
                                            <p:strVal val="#ppt_x"/>
                                          </p:val>
                                        </p:tav>
                                        <p:tav tm="100000">
                                          <p:val>
                                            <p:strVal val="#ppt_x"/>
                                          </p:val>
                                        </p:tav>
                                      </p:tavLst>
                                    </p:anim>
                                    <p:anim calcmode="lin" valueType="num">
                                      <p:cBhvr additive="base">
                                        <p:cTn id="32" dur="500" fill="hold"/>
                                        <p:tgtEl>
                                          <p:spTgt spid="28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277"/>
                                        </p:tgtEl>
                                        <p:attrNameLst>
                                          <p:attrName>style.visibility</p:attrName>
                                        </p:attrNameLst>
                                      </p:cBhvr>
                                      <p:to>
                                        <p:strVal val="visible"/>
                                      </p:to>
                                    </p:set>
                                    <p:anim calcmode="lin" valueType="num">
                                      <p:cBhvr additive="base">
                                        <p:cTn id="35" dur="500" fill="hold"/>
                                        <p:tgtEl>
                                          <p:spTgt spid="277"/>
                                        </p:tgtEl>
                                        <p:attrNameLst>
                                          <p:attrName>ppt_x</p:attrName>
                                        </p:attrNameLst>
                                      </p:cBhvr>
                                      <p:tavLst>
                                        <p:tav tm="0">
                                          <p:val>
                                            <p:strVal val="#ppt_x"/>
                                          </p:val>
                                        </p:tav>
                                        <p:tav tm="100000">
                                          <p:val>
                                            <p:strVal val="#ppt_x"/>
                                          </p:val>
                                        </p:tav>
                                      </p:tavLst>
                                    </p:anim>
                                    <p:anim calcmode="lin" valueType="num">
                                      <p:cBhvr additive="base">
                                        <p:cTn id="36" dur="500" fill="hold"/>
                                        <p:tgtEl>
                                          <p:spTgt spid="27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280"/>
                                        </p:tgtEl>
                                        <p:attrNameLst>
                                          <p:attrName>style.visibility</p:attrName>
                                        </p:attrNameLst>
                                      </p:cBhvr>
                                      <p:to>
                                        <p:strVal val="visible"/>
                                      </p:to>
                                    </p:set>
                                    <p:anim calcmode="lin" valueType="num">
                                      <p:cBhvr additive="base">
                                        <p:cTn id="39" dur="500" fill="hold"/>
                                        <p:tgtEl>
                                          <p:spTgt spid="280"/>
                                        </p:tgtEl>
                                        <p:attrNameLst>
                                          <p:attrName>ppt_x</p:attrName>
                                        </p:attrNameLst>
                                      </p:cBhvr>
                                      <p:tavLst>
                                        <p:tav tm="0">
                                          <p:val>
                                            <p:strVal val="#ppt_x"/>
                                          </p:val>
                                        </p:tav>
                                        <p:tav tm="100000">
                                          <p:val>
                                            <p:strVal val="#ppt_x"/>
                                          </p:val>
                                        </p:tav>
                                      </p:tavLst>
                                    </p:anim>
                                    <p:anim calcmode="lin" valueType="num">
                                      <p:cBhvr additive="base">
                                        <p:cTn id="40" dur="500" fill="hold"/>
                                        <p:tgtEl>
                                          <p:spTgt spid="28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50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p:bldP spid="278" grpId="0"/>
      <p:bldP spid="279" grpId="0"/>
      <p:bldP spid="2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3"/>
          <p:cNvSpPr/>
          <p:nvPr/>
        </p:nvSpPr>
        <p:spPr>
          <a:xfrm>
            <a:off x="1892303" y="799555"/>
            <a:ext cx="5477006" cy="3897176"/>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53"/>
          <p:cNvGrpSpPr/>
          <p:nvPr/>
        </p:nvGrpSpPr>
        <p:grpSpPr>
          <a:xfrm>
            <a:off x="940969" y="843584"/>
            <a:ext cx="880472" cy="1012875"/>
            <a:chOff x="255179" y="770398"/>
            <a:chExt cx="1039272" cy="1195556"/>
          </a:xfrm>
        </p:grpSpPr>
        <p:grpSp>
          <p:nvGrpSpPr>
            <p:cNvPr id="605" name="Google Shape;605;p53"/>
            <p:cNvGrpSpPr/>
            <p:nvPr/>
          </p:nvGrpSpPr>
          <p:grpSpPr>
            <a:xfrm rot="-1664763">
              <a:off x="390309" y="905116"/>
              <a:ext cx="769011" cy="770490"/>
              <a:chOff x="3949250" y="1525675"/>
              <a:chExt cx="268700" cy="269200"/>
            </a:xfrm>
          </p:grpSpPr>
          <p:sp>
            <p:nvSpPr>
              <p:cNvPr id="606" name="Google Shape;606;p53"/>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3"/>
            <p:cNvGrpSpPr/>
            <p:nvPr/>
          </p:nvGrpSpPr>
          <p:grpSpPr>
            <a:xfrm rot="-1664645">
              <a:off x="404259" y="1691687"/>
              <a:ext cx="233016" cy="233449"/>
              <a:chOff x="3949250" y="1525675"/>
              <a:chExt cx="268700" cy="269200"/>
            </a:xfrm>
          </p:grpSpPr>
          <p:sp>
            <p:nvSpPr>
              <p:cNvPr id="610" name="Google Shape;610;p53"/>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13" name="Google Shape;613;p53"/>
          <p:cNvPicPr preferRelativeResize="0"/>
          <p:nvPr/>
        </p:nvPicPr>
        <p:blipFill>
          <a:blip r:embed="rId3">
            <a:alphaModFix/>
          </a:blip>
          <a:stretch>
            <a:fillRect/>
          </a:stretch>
        </p:blipFill>
        <p:spPr>
          <a:xfrm>
            <a:off x="2328390" y="1141110"/>
            <a:ext cx="4604832" cy="3436768"/>
          </a:xfrm>
          <a:prstGeom prst="rect">
            <a:avLst/>
          </a:prstGeom>
          <a:noFill/>
          <a:ln>
            <a:noFill/>
          </a:ln>
        </p:spPr>
      </p:pic>
      <p:sp>
        <p:nvSpPr>
          <p:cNvPr id="614" name="Google Shape;614;p53"/>
          <p:cNvSpPr/>
          <p:nvPr/>
        </p:nvSpPr>
        <p:spPr>
          <a:xfrm>
            <a:off x="9915841" y="617191"/>
            <a:ext cx="1761777" cy="4431952"/>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txBox="1"/>
          <p:nvPr/>
        </p:nvSpPr>
        <p:spPr>
          <a:xfrm>
            <a:off x="10187816" y="711548"/>
            <a:ext cx="1489802"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latin typeface="Poppins"/>
                <a:ea typeface="Poppins"/>
                <a:cs typeface="Poppins"/>
                <a:sym typeface="Poppins"/>
              </a:rPr>
              <a:t>frequencies = {</a:t>
            </a:r>
            <a:endParaRPr sz="900" b="1" dirty="0">
              <a:latin typeface="Poppins"/>
              <a:ea typeface="Poppins"/>
              <a:cs typeface="Poppins"/>
              <a:sym typeface="Poppins"/>
            </a:endParaRPr>
          </a:p>
          <a:p>
            <a:pPr marL="0" lvl="0" indent="0" algn="l" rtl="0">
              <a:spcBef>
                <a:spcPts val="0"/>
              </a:spcBef>
              <a:spcAft>
                <a:spcPts val="0"/>
              </a:spcAft>
              <a:buNone/>
            </a:pPr>
            <a:r>
              <a:rPr lang="en" sz="900" dirty="0">
                <a:latin typeface="Poppins"/>
                <a:ea typeface="Poppins"/>
                <a:cs typeface="Poppins"/>
                <a:sym typeface="Poppins"/>
              </a:rPr>
              <a:t>   </a:t>
            </a: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'a minor'</a:t>
            </a:r>
            <a:r>
              <a:rPr lang="en" sz="900" b="1" dirty="0">
                <a:latin typeface="Poppins"/>
                <a:ea typeface="Poppins"/>
                <a:cs typeface="Poppins"/>
                <a:sym typeface="Poppins"/>
              </a:rPr>
              <a:t>: 220.00,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'a major'</a:t>
            </a:r>
            <a:r>
              <a:rPr lang="en" sz="900" b="1" dirty="0">
                <a:latin typeface="Poppins"/>
                <a:ea typeface="Poppins"/>
                <a:cs typeface="Poppins"/>
                <a:sym typeface="Poppins"/>
              </a:rPr>
              <a:t> : 440.0,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'ab major'</a:t>
            </a:r>
            <a:r>
              <a:rPr lang="en" sz="900" b="1" dirty="0">
                <a:latin typeface="Poppins"/>
                <a:ea typeface="Poppins"/>
                <a:cs typeface="Poppins"/>
                <a:sym typeface="Poppins"/>
              </a:rPr>
              <a:t>: 415.30,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'ab minor'</a:t>
            </a:r>
            <a:r>
              <a:rPr lang="en" sz="900" b="1" dirty="0">
                <a:latin typeface="Poppins"/>
                <a:ea typeface="Poppins"/>
                <a:cs typeface="Poppins"/>
                <a:sym typeface="Poppins"/>
              </a:rPr>
              <a:t>: 207.65,</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'b major'</a:t>
            </a:r>
            <a:r>
              <a:rPr lang="en" sz="900" b="1" dirty="0">
                <a:latin typeface="Poppins"/>
                <a:ea typeface="Poppins"/>
                <a:cs typeface="Poppins"/>
                <a:sym typeface="Poppins"/>
              </a:rPr>
              <a:t>: 493.88,</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'b minor'</a:t>
            </a:r>
            <a:r>
              <a:rPr lang="en" sz="900" b="1" dirty="0">
                <a:latin typeface="Poppins"/>
                <a:ea typeface="Poppins"/>
                <a:cs typeface="Poppins"/>
                <a:sym typeface="Poppins"/>
              </a:rPr>
              <a:t>: 246.94,</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'bb major'</a:t>
            </a:r>
            <a:r>
              <a:rPr lang="en" sz="900" b="1" dirty="0">
                <a:latin typeface="Poppins"/>
                <a:ea typeface="Poppins"/>
                <a:cs typeface="Poppins"/>
                <a:sym typeface="Poppins"/>
              </a:rPr>
              <a:t>: 466.16,</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'bb minor'</a:t>
            </a:r>
            <a:r>
              <a:rPr lang="en" sz="900" b="1" dirty="0">
                <a:latin typeface="Poppins"/>
                <a:ea typeface="Poppins"/>
                <a:cs typeface="Poppins"/>
                <a:sym typeface="Poppins"/>
              </a:rPr>
              <a:t>: 233.08,</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'c major'</a:t>
            </a:r>
            <a:r>
              <a:rPr lang="en" sz="900" b="1" dirty="0">
                <a:latin typeface="Poppins"/>
                <a:ea typeface="Poppins"/>
                <a:cs typeface="Poppins"/>
                <a:sym typeface="Poppins"/>
              </a:rPr>
              <a:t>: 261.63,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'c minor'</a:t>
            </a:r>
            <a:r>
              <a:rPr lang="en" sz="900" b="1" dirty="0">
                <a:latin typeface="Poppins"/>
                <a:ea typeface="Poppins"/>
                <a:cs typeface="Poppins"/>
                <a:sym typeface="Poppins"/>
              </a:rPr>
              <a:t>: 130.81,</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'cs major'</a:t>
            </a:r>
            <a:r>
              <a:rPr lang="en" sz="900" b="1" dirty="0">
                <a:latin typeface="Poppins"/>
                <a:ea typeface="Poppins"/>
                <a:cs typeface="Poppins"/>
                <a:sym typeface="Poppins"/>
              </a:rPr>
              <a:t>: 554.37,</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'cs minor'</a:t>
            </a:r>
            <a:r>
              <a:rPr lang="en" sz="900" b="1" dirty="0">
                <a:latin typeface="Poppins"/>
                <a:ea typeface="Poppins"/>
                <a:cs typeface="Poppins"/>
                <a:sym typeface="Poppins"/>
              </a:rPr>
              <a:t>: 277.18,</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'd major'</a:t>
            </a:r>
            <a:r>
              <a:rPr lang="en" sz="900" b="1" dirty="0">
                <a:latin typeface="Poppins"/>
                <a:ea typeface="Poppins"/>
                <a:cs typeface="Poppins"/>
                <a:sym typeface="Poppins"/>
              </a:rPr>
              <a:t>: 293.66,</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'd minor'</a:t>
            </a:r>
            <a:r>
              <a:rPr lang="en" sz="900" b="1" dirty="0">
                <a:latin typeface="Poppins"/>
                <a:ea typeface="Poppins"/>
                <a:cs typeface="Poppins"/>
                <a:sym typeface="Poppins"/>
              </a:rPr>
              <a:t>: 146.83,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'db major</a:t>
            </a:r>
            <a:r>
              <a:rPr lang="en" sz="900" b="1" dirty="0">
                <a:latin typeface="Poppins"/>
                <a:ea typeface="Poppins"/>
                <a:cs typeface="Poppins"/>
                <a:sym typeface="Poppins"/>
              </a:rPr>
              <a:t>': 554.37,</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'db minor</a:t>
            </a:r>
            <a:r>
              <a:rPr lang="en" sz="900" b="1" dirty="0">
                <a:latin typeface="Poppins"/>
                <a:ea typeface="Poppins"/>
                <a:cs typeface="Poppins"/>
                <a:sym typeface="Poppins"/>
              </a:rPr>
              <a:t>': 277.18,</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'ds minor'</a:t>
            </a:r>
            <a:r>
              <a:rPr lang="en" sz="900" b="1" dirty="0">
                <a:latin typeface="Poppins"/>
                <a:ea typeface="Poppins"/>
                <a:cs typeface="Poppins"/>
                <a:sym typeface="Poppins"/>
              </a:rPr>
              <a:t>: 311.13,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'e major'</a:t>
            </a:r>
            <a:r>
              <a:rPr lang="en" sz="900" b="1" dirty="0">
                <a:latin typeface="Poppins"/>
                <a:ea typeface="Poppins"/>
                <a:cs typeface="Poppins"/>
                <a:sym typeface="Poppins"/>
              </a:rPr>
              <a:t>: 329.63,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'e minor</a:t>
            </a:r>
            <a:r>
              <a:rPr lang="en" sz="900" b="1" dirty="0">
                <a:latin typeface="Poppins"/>
                <a:ea typeface="Poppins"/>
                <a:cs typeface="Poppins"/>
                <a:sym typeface="Poppins"/>
              </a:rPr>
              <a:t>': 164.81,</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'eb major'</a:t>
            </a:r>
            <a:r>
              <a:rPr lang="en" sz="900" b="1" dirty="0">
                <a:latin typeface="Poppins"/>
                <a:ea typeface="Poppins"/>
                <a:cs typeface="Poppins"/>
                <a:sym typeface="Poppins"/>
              </a:rPr>
              <a:t>: 622.25,</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'eb minor'</a:t>
            </a:r>
            <a:r>
              <a:rPr lang="en" sz="900" b="1" dirty="0">
                <a:latin typeface="Poppins"/>
                <a:ea typeface="Poppins"/>
                <a:cs typeface="Poppins"/>
                <a:sym typeface="Poppins"/>
              </a:rPr>
              <a:t>: 311.13,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'f major'</a:t>
            </a:r>
            <a:r>
              <a:rPr lang="en" sz="900" b="1" dirty="0">
                <a:latin typeface="Poppins"/>
                <a:ea typeface="Poppins"/>
                <a:cs typeface="Poppins"/>
                <a:sym typeface="Poppins"/>
              </a:rPr>
              <a:t>: 349.23,</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'f minor'</a:t>
            </a:r>
            <a:r>
              <a:rPr lang="en" sz="900" b="1" dirty="0">
                <a:latin typeface="Poppins"/>
                <a:ea typeface="Poppins"/>
                <a:cs typeface="Poppins"/>
                <a:sym typeface="Poppins"/>
              </a:rPr>
              <a:t>: 174.61,</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'fs major</a:t>
            </a:r>
            <a:r>
              <a:rPr lang="en" sz="900" b="1" dirty="0">
                <a:latin typeface="Poppins"/>
                <a:ea typeface="Poppins"/>
                <a:cs typeface="Poppins"/>
                <a:sym typeface="Poppins"/>
              </a:rPr>
              <a:t>': 739.99,</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'fs minor'</a:t>
            </a:r>
            <a:r>
              <a:rPr lang="en" sz="900" b="1" dirty="0">
                <a:latin typeface="Poppins"/>
                <a:ea typeface="Poppins"/>
                <a:cs typeface="Poppins"/>
                <a:sym typeface="Poppins"/>
              </a:rPr>
              <a:t>: 369.99,</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'g major'</a:t>
            </a:r>
            <a:r>
              <a:rPr lang="en" sz="900" b="1" dirty="0">
                <a:latin typeface="Poppins"/>
                <a:ea typeface="Poppins"/>
                <a:cs typeface="Poppins"/>
                <a:sym typeface="Poppins"/>
              </a:rPr>
              <a:t>: 392.00,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'g minor</a:t>
            </a:r>
            <a:r>
              <a:rPr lang="en" sz="900" b="1" dirty="0">
                <a:latin typeface="Poppins"/>
                <a:ea typeface="Poppins"/>
                <a:cs typeface="Poppins"/>
                <a:sym typeface="Poppins"/>
              </a:rPr>
              <a:t>': 196.00,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 'gs major</a:t>
            </a:r>
            <a:r>
              <a:rPr lang="en" sz="900" b="1" dirty="0">
                <a:latin typeface="Poppins"/>
                <a:ea typeface="Poppins"/>
                <a:cs typeface="Poppins"/>
                <a:sym typeface="Poppins"/>
              </a:rPr>
              <a:t>': 415.30,</a:t>
            </a:r>
            <a:endParaRPr sz="900" b="1" dirty="0">
              <a:latin typeface="Poppins"/>
              <a:ea typeface="Poppins"/>
              <a:cs typeface="Poppins"/>
              <a:sym typeface="Poppins"/>
            </a:endParaRPr>
          </a:p>
          <a:p>
            <a:pPr marL="0" lvl="0" indent="0" algn="l" rtl="0">
              <a:spcBef>
                <a:spcPts val="0"/>
              </a:spcBef>
              <a:spcAft>
                <a:spcPts val="0"/>
              </a:spcAft>
              <a:buNone/>
            </a:pPr>
            <a:r>
              <a:rPr lang="en" sz="900" b="1" dirty="0">
                <a:latin typeface="Poppins"/>
                <a:ea typeface="Poppins"/>
                <a:cs typeface="Poppins"/>
                <a:sym typeface="Poppins"/>
              </a:rPr>
              <a:t>    </a:t>
            </a:r>
            <a:r>
              <a:rPr lang="en" sz="900" b="1" dirty="0">
                <a:solidFill>
                  <a:srgbClr val="FF0000"/>
                </a:solidFill>
                <a:latin typeface="Poppins"/>
                <a:ea typeface="Poppins"/>
                <a:cs typeface="Poppins"/>
                <a:sym typeface="Poppins"/>
              </a:rPr>
              <a:t>'gs minor</a:t>
            </a:r>
            <a:r>
              <a:rPr lang="en" sz="900" b="1" dirty="0">
                <a:latin typeface="Poppins"/>
                <a:ea typeface="Poppins"/>
                <a:cs typeface="Poppins"/>
                <a:sym typeface="Poppins"/>
              </a:rPr>
              <a:t>': 415.65</a:t>
            </a:r>
            <a:endParaRPr sz="900" b="1" dirty="0">
              <a:latin typeface="Poppins"/>
              <a:ea typeface="Poppins"/>
              <a:cs typeface="Poppins"/>
              <a:sym typeface="Poppins"/>
            </a:endParaRPr>
          </a:p>
          <a:p>
            <a:pPr marL="0" lvl="0" indent="0" algn="l" rtl="0">
              <a:spcBef>
                <a:spcPts val="0"/>
              </a:spcBef>
              <a:spcAft>
                <a:spcPts val="0"/>
              </a:spcAft>
              <a:buNone/>
            </a:pPr>
            <a:r>
              <a:rPr lang="en" sz="600" b="1" dirty="0">
                <a:latin typeface="Poppins"/>
                <a:ea typeface="Poppins"/>
                <a:cs typeface="Poppins"/>
                <a:sym typeface="Poppins"/>
              </a:rPr>
              <a:t>}</a:t>
            </a:r>
            <a:endParaRPr sz="600" b="1" dirty="0">
              <a:latin typeface="Poppins"/>
              <a:ea typeface="Poppins"/>
              <a:cs typeface="Poppins"/>
              <a:sym typeface="Poppins"/>
            </a:endParaRPr>
          </a:p>
        </p:txBody>
      </p:sp>
      <p:sp>
        <p:nvSpPr>
          <p:cNvPr id="2" name="Google Shape;551;p50">
            <a:extLst>
              <a:ext uri="{FF2B5EF4-FFF2-40B4-BE49-F238E27FC236}">
                <a16:creationId xmlns:a16="http://schemas.microsoft.com/office/drawing/2014/main" id="{1396BE9A-F30D-66DC-A2F5-D650934955E4}"/>
              </a:ext>
            </a:extLst>
          </p:cNvPr>
          <p:cNvSpPr txBox="1">
            <a:spLocks noGrp="1"/>
          </p:cNvSpPr>
          <p:nvPr>
            <p:ph type="title"/>
          </p:nvPr>
        </p:nvSpPr>
        <p:spPr>
          <a:xfrm>
            <a:off x="743550" y="26308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Label Encoding</a:t>
            </a:r>
            <a:endParaRPr dirty="0">
              <a:latin typeface="Poppins"/>
              <a:ea typeface="Poppins"/>
              <a:cs typeface="Poppins"/>
              <a:sym typeface="Poppins"/>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974 0 " pathEditMode="relative" ptsTypes="AA">
                                      <p:cBhvr>
                                        <p:cTn id="6" dur="2000" fill="hold"/>
                                        <p:tgtEl>
                                          <p:spTgt spid="6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4 0 " pathEditMode="relative" ptsTypes="AA">
                                      <p:cBhvr>
                                        <p:cTn id="8" dur="2000" fill="hold"/>
                                        <p:tgtEl>
                                          <p:spTgt spid="60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33837 -0.03642 " pathEditMode="relative" ptsTypes="AA">
                                      <p:cBhvr>
                                        <p:cTn id="10" dur="2000" fill="hold"/>
                                        <p:tgtEl>
                                          <p:spTgt spid="615"/>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8.33333E-7 4.07407E-6 L -0.33837 -0.03642 " pathEditMode="relative" rAng="0" ptsTypes="AA">
                                      <p:cBhvr>
                                        <p:cTn id="12" dur="2000" fill="hold"/>
                                        <p:tgtEl>
                                          <p:spTgt spid="614"/>
                                        </p:tgtEl>
                                        <p:attrNameLst>
                                          <p:attrName>ppt_x</p:attrName>
                                          <p:attrName>ppt_y</p:attrName>
                                        </p:attrNameLst>
                                      </p:cBhvr>
                                      <p:rCtr x="-16927" y="-18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animBg="1"/>
      <p:bldP spid="614" grpId="0" animBg="1"/>
      <p:bldP spid="6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3" name="Grupo 2">
            <a:extLst>
              <a:ext uri="{FF2B5EF4-FFF2-40B4-BE49-F238E27FC236}">
                <a16:creationId xmlns:a16="http://schemas.microsoft.com/office/drawing/2014/main" id="{F10481D8-895E-B11B-4C09-78A53BDA0825}"/>
              </a:ext>
            </a:extLst>
          </p:cNvPr>
          <p:cNvGrpSpPr/>
          <p:nvPr/>
        </p:nvGrpSpPr>
        <p:grpSpPr>
          <a:xfrm>
            <a:off x="789225" y="1157700"/>
            <a:ext cx="2305550" cy="3197525"/>
            <a:chOff x="789225" y="1157700"/>
            <a:chExt cx="2305550" cy="3197525"/>
          </a:xfrm>
        </p:grpSpPr>
        <p:pic>
          <p:nvPicPr>
            <p:cNvPr id="620" name="Google Shape;620;p54"/>
            <p:cNvPicPr preferRelativeResize="0"/>
            <p:nvPr/>
          </p:nvPicPr>
          <p:blipFill>
            <a:blip r:embed="rId3">
              <a:alphaModFix/>
            </a:blip>
            <a:stretch>
              <a:fillRect/>
            </a:stretch>
          </p:blipFill>
          <p:spPr>
            <a:xfrm>
              <a:off x="789225" y="2049675"/>
              <a:ext cx="2305550" cy="2305550"/>
            </a:xfrm>
            <a:prstGeom prst="rect">
              <a:avLst/>
            </a:prstGeom>
            <a:noFill/>
            <a:ln>
              <a:noFill/>
            </a:ln>
          </p:spPr>
        </p:pic>
        <p:sp>
          <p:nvSpPr>
            <p:cNvPr id="621" name="Google Shape;621;p54"/>
            <p:cNvSpPr txBox="1"/>
            <p:nvPr/>
          </p:nvSpPr>
          <p:spPr>
            <a:xfrm>
              <a:off x="1087812" y="1157700"/>
              <a:ext cx="1679240"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dirty="0">
                  <a:solidFill>
                    <a:schemeClr val="bg2"/>
                  </a:solidFill>
                  <a:latin typeface="Poppins"/>
                  <a:ea typeface="Poppins"/>
                  <a:cs typeface="Poppins"/>
                  <a:sym typeface="Poppins"/>
                </a:rPr>
                <a:t>2023</a:t>
              </a:r>
              <a:endParaRPr sz="4400" b="1" dirty="0">
                <a:solidFill>
                  <a:schemeClr val="bg2"/>
                </a:solidFill>
                <a:latin typeface="Poppins"/>
                <a:ea typeface="Poppins"/>
                <a:cs typeface="Poppins"/>
                <a:sym typeface="Poppins"/>
              </a:endParaRPr>
            </a:p>
          </p:txBody>
        </p:sp>
      </p:grpSp>
      <p:graphicFrame>
        <p:nvGraphicFramePr>
          <p:cNvPr id="2" name="Diagrama 1">
            <a:extLst>
              <a:ext uri="{FF2B5EF4-FFF2-40B4-BE49-F238E27FC236}">
                <a16:creationId xmlns:a16="http://schemas.microsoft.com/office/drawing/2014/main" id="{7402CB27-9562-F5F7-CE9C-6C57A1EE2BE2}"/>
              </a:ext>
            </a:extLst>
          </p:cNvPr>
          <p:cNvGraphicFramePr/>
          <p:nvPr>
            <p:extLst>
              <p:ext uri="{D42A27DB-BD31-4B8C-83A1-F6EECF244321}">
                <p14:modId xmlns:p14="http://schemas.microsoft.com/office/powerpoint/2010/main" val="1751570863"/>
              </p:ext>
            </p:extLst>
          </p:nvPr>
        </p:nvGraphicFramePr>
        <p:xfrm>
          <a:off x="4295882" y="468188"/>
          <a:ext cx="3075830" cy="4278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C20D593-6D61-4107-AD2D-DD590BB1FA14}"/>
                                            </p:graphicEl>
                                          </p:spTgt>
                                        </p:tgtEl>
                                        <p:attrNameLst>
                                          <p:attrName>style.visibility</p:attrName>
                                        </p:attrNameLst>
                                      </p:cBhvr>
                                      <p:to>
                                        <p:strVal val="visible"/>
                                      </p:to>
                                    </p:set>
                                    <p:animEffect transition="in" filter="fade">
                                      <p:cBhvr>
                                        <p:cTn id="12" dur="500"/>
                                        <p:tgtEl>
                                          <p:spTgt spid="2">
                                            <p:graphicEl>
                                              <a:dgm id="{7C20D593-6D61-4107-AD2D-DD590BB1FA1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1067024B-EAC1-4D98-B82A-F3C3C7CF3868}"/>
                                            </p:graphicEl>
                                          </p:spTgt>
                                        </p:tgtEl>
                                        <p:attrNameLst>
                                          <p:attrName>style.visibility</p:attrName>
                                        </p:attrNameLst>
                                      </p:cBhvr>
                                      <p:to>
                                        <p:strVal val="visible"/>
                                      </p:to>
                                    </p:set>
                                    <p:animEffect transition="in" filter="fade">
                                      <p:cBhvr>
                                        <p:cTn id="17" dur="500"/>
                                        <p:tgtEl>
                                          <p:spTgt spid="2">
                                            <p:graphicEl>
                                              <a:dgm id="{1067024B-EAC1-4D98-B82A-F3C3C7CF386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80AC4948-0713-4B9F-A386-B99FFD287299}"/>
                                            </p:graphicEl>
                                          </p:spTgt>
                                        </p:tgtEl>
                                        <p:attrNameLst>
                                          <p:attrName>style.visibility</p:attrName>
                                        </p:attrNameLst>
                                      </p:cBhvr>
                                      <p:to>
                                        <p:strVal val="visible"/>
                                      </p:to>
                                    </p:set>
                                    <p:animEffect transition="in" filter="fade">
                                      <p:cBhvr>
                                        <p:cTn id="22" dur="500"/>
                                        <p:tgtEl>
                                          <p:spTgt spid="2">
                                            <p:graphicEl>
                                              <a:dgm id="{80AC4948-0713-4B9F-A386-B99FFD2872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5"/>
          <p:cNvSpPr txBox="1">
            <a:spLocks noGrp="1"/>
          </p:cNvSpPr>
          <p:nvPr>
            <p:ph type="title"/>
          </p:nvPr>
        </p:nvSpPr>
        <p:spPr>
          <a:xfrm>
            <a:off x="720000" y="421675"/>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Pandas Profile Report</a:t>
            </a:r>
            <a:endParaRPr>
              <a:latin typeface="Poppins"/>
              <a:ea typeface="Poppins"/>
              <a:cs typeface="Poppins"/>
              <a:sym typeface="Poppins"/>
            </a:endParaRPr>
          </a:p>
        </p:txBody>
      </p:sp>
      <p:pic>
        <p:nvPicPr>
          <p:cNvPr id="630" name="Google Shape;630;p55"/>
          <p:cNvPicPr preferRelativeResize="0"/>
          <p:nvPr/>
        </p:nvPicPr>
        <p:blipFill>
          <a:blip r:embed="rId3">
            <a:alphaModFix/>
          </a:blip>
          <a:stretch>
            <a:fillRect/>
          </a:stretch>
        </p:blipFill>
        <p:spPr>
          <a:xfrm>
            <a:off x="2097700" y="980750"/>
            <a:ext cx="4948597" cy="3860300"/>
          </a:xfrm>
          <a:prstGeom prst="rect">
            <a:avLst/>
          </a:prstGeom>
          <a:noFill/>
          <a:ln>
            <a:noFill/>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439DC-F80D-61E4-B716-B87F7734EB49}"/>
              </a:ext>
            </a:extLst>
          </p:cNvPr>
          <p:cNvSpPr>
            <a:spLocks noGrp="1"/>
          </p:cNvSpPr>
          <p:nvPr>
            <p:ph type="title"/>
          </p:nvPr>
        </p:nvSpPr>
        <p:spPr/>
        <p:txBody>
          <a:bodyPr/>
          <a:lstStyle/>
          <a:p>
            <a:r>
              <a:rPr lang="es-ES" sz="3600" dirty="0" err="1">
                <a:solidFill>
                  <a:schemeClr val="bg1"/>
                </a:solidFill>
                <a:latin typeface="Poppins" panose="00000500000000000000" pitchFamily="2" charset="0"/>
                <a:cs typeface="Poppins" panose="00000500000000000000" pitchFamily="2" charset="0"/>
              </a:rPr>
              <a:t>Multicollinearity</a:t>
            </a:r>
            <a:endParaRPr lang="es-ES" sz="3600" dirty="0">
              <a:solidFill>
                <a:schemeClr val="bg1"/>
              </a:solidFill>
              <a:latin typeface="Poppins" panose="00000500000000000000" pitchFamily="2" charset="0"/>
              <a:cs typeface="Poppins" panose="00000500000000000000" pitchFamily="2" charset="0"/>
            </a:endParaRPr>
          </a:p>
        </p:txBody>
      </p:sp>
      <p:pic>
        <p:nvPicPr>
          <p:cNvPr id="6" name="Imagen 5">
            <a:extLst>
              <a:ext uri="{FF2B5EF4-FFF2-40B4-BE49-F238E27FC236}">
                <a16:creationId xmlns:a16="http://schemas.microsoft.com/office/drawing/2014/main" id="{37A409D2-07C3-9B61-36E4-D1B408BF646E}"/>
              </a:ext>
            </a:extLst>
          </p:cNvPr>
          <p:cNvPicPr>
            <a:picLocks noChangeAspect="1"/>
          </p:cNvPicPr>
          <p:nvPr/>
        </p:nvPicPr>
        <p:blipFill>
          <a:blip r:embed="rId2"/>
          <a:stretch>
            <a:fillRect/>
          </a:stretch>
        </p:blipFill>
        <p:spPr>
          <a:xfrm>
            <a:off x="2859673" y="3005098"/>
            <a:ext cx="2740840" cy="1585265"/>
          </a:xfrm>
          <a:prstGeom prst="rect">
            <a:avLst/>
          </a:prstGeom>
        </p:spPr>
      </p:pic>
      <p:grpSp>
        <p:nvGrpSpPr>
          <p:cNvPr id="14" name="Grupo 13">
            <a:extLst>
              <a:ext uri="{FF2B5EF4-FFF2-40B4-BE49-F238E27FC236}">
                <a16:creationId xmlns:a16="http://schemas.microsoft.com/office/drawing/2014/main" id="{A719C475-01EF-03F8-BC22-121C3199C0E2}"/>
              </a:ext>
            </a:extLst>
          </p:cNvPr>
          <p:cNvGrpSpPr/>
          <p:nvPr/>
        </p:nvGrpSpPr>
        <p:grpSpPr>
          <a:xfrm>
            <a:off x="544664" y="1729409"/>
            <a:ext cx="1705555" cy="767301"/>
            <a:chOff x="544664" y="1729409"/>
            <a:chExt cx="1705555" cy="767301"/>
          </a:xfrm>
        </p:grpSpPr>
        <p:sp>
          <p:nvSpPr>
            <p:cNvPr id="8" name="Rectángulo 7">
              <a:extLst>
                <a:ext uri="{FF2B5EF4-FFF2-40B4-BE49-F238E27FC236}">
                  <a16:creationId xmlns:a16="http://schemas.microsoft.com/office/drawing/2014/main" id="{7ADAD18F-1CC3-8FF9-AFE3-4FE981D14A9E}"/>
                </a:ext>
              </a:extLst>
            </p:cNvPr>
            <p:cNvSpPr/>
            <p:nvPr/>
          </p:nvSpPr>
          <p:spPr>
            <a:xfrm>
              <a:off x="544664" y="1729409"/>
              <a:ext cx="1705555" cy="76730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5DACFF30-69EE-3E46-067C-85259599DF99}"/>
                </a:ext>
              </a:extLst>
            </p:cNvPr>
            <p:cNvSpPr txBox="1"/>
            <p:nvPr/>
          </p:nvSpPr>
          <p:spPr>
            <a:xfrm flipH="1">
              <a:off x="726881" y="1987825"/>
              <a:ext cx="1523338"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Danceability</a:t>
              </a:r>
              <a:endParaRPr lang="es-ES" dirty="0">
                <a:solidFill>
                  <a:schemeClr val="bg1"/>
                </a:solidFill>
                <a:latin typeface="Poppins" panose="00000500000000000000" pitchFamily="2" charset="0"/>
                <a:cs typeface="Poppins" panose="00000500000000000000" pitchFamily="2" charset="0"/>
              </a:endParaRPr>
            </a:p>
          </p:txBody>
        </p:sp>
      </p:grpSp>
      <p:grpSp>
        <p:nvGrpSpPr>
          <p:cNvPr id="15" name="Grupo 14">
            <a:extLst>
              <a:ext uri="{FF2B5EF4-FFF2-40B4-BE49-F238E27FC236}">
                <a16:creationId xmlns:a16="http://schemas.microsoft.com/office/drawing/2014/main" id="{4D7D655D-06C3-DD47-5C39-E8BA4D30054E}"/>
              </a:ext>
            </a:extLst>
          </p:cNvPr>
          <p:cNvGrpSpPr/>
          <p:nvPr/>
        </p:nvGrpSpPr>
        <p:grpSpPr>
          <a:xfrm>
            <a:off x="3559533" y="1729408"/>
            <a:ext cx="1971959" cy="767301"/>
            <a:chOff x="3559533" y="1729408"/>
            <a:chExt cx="1971959" cy="767301"/>
          </a:xfrm>
        </p:grpSpPr>
        <p:sp>
          <p:nvSpPr>
            <p:cNvPr id="9" name="Rectángulo 8">
              <a:extLst>
                <a:ext uri="{FF2B5EF4-FFF2-40B4-BE49-F238E27FC236}">
                  <a16:creationId xmlns:a16="http://schemas.microsoft.com/office/drawing/2014/main" id="{FAA5222B-2291-CE2C-A364-95FBD14B2A3F}"/>
                </a:ext>
              </a:extLst>
            </p:cNvPr>
            <p:cNvSpPr/>
            <p:nvPr/>
          </p:nvSpPr>
          <p:spPr>
            <a:xfrm>
              <a:off x="3559533" y="1729408"/>
              <a:ext cx="1705555" cy="76730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BAB08C2E-1AD0-BFFD-6B82-3CE99B584195}"/>
                </a:ext>
              </a:extLst>
            </p:cNvPr>
            <p:cNvSpPr txBox="1"/>
            <p:nvPr/>
          </p:nvSpPr>
          <p:spPr>
            <a:xfrm flipH="1">
              <a:off x="4008154" y="1985172"/>
              <a:ext cx="1523338" cy="307777"/>
            </a:xfrm>
            <a:prstGeom prst="rect">
              <a:avLst/>
            </a:prstGeom>
            <a:noFill/>
          </p:spPr>
          <p:txBody>
            <a:bodyPr wrap="square" rtlCol="0">
              <a:spAutoFit/>
            </a:bodyPr>
            <a:lstStyle/>
            <a:p>
              <a:r>
                <a:rPr lang="es-ES" dirty="0">
                  <a:solidFill>
                    <a:schemeClr val="bg1"/>
                  </a:solidFill>
                  <a:latin typeface="Poppins" panose="00000500000000000000" pitchFamily="2" charset="0"/>
                  <a:cs typeface="Poppins" panose="00000500000000000000" pitchFamily="2" charset="0"/>
                </a:rPr>
                <a:t>Energy</a:t>
              </a:r>
            </a:p>
          </p:txBody>
        </p:sp>
      </p:grpSp>
      <p:grpSp>
        <p:nvGrpSpPr>
          <p:cNvPr id="16" name="Grupo 15">
            <a:extLst>
              <a:ext uri="{FF2B5EF4-FFF2-40B4-BE49-F238E27FC236}">
                <a16:creationId xmlns:a16="http://schemas.microsoft.com/office/drawing/2014/main" id="{5A7B9861-5027-29FD-3DFF-5388911FED35}"/>
              </a:ext>
            </a:extLst>
          </p:cNvPr>
          <p:cNvGrpSpPr/>
          <p:nvPr/>
        </p:nvGrpSpPr>
        <p:grpSpPr>
          <a:xfrm>
            <a:off x="6502841" y="1729408"/>
            <a:ext cx="1732124" cy="767301"/>
            <a:chOff x="6502841" y="1729408"/>
            <a:chExt cx="1732124" cy="767301"/>
          </a:xfrm>
        </p:grpSpPr>
        <p:sp>
          <p:nvSpPr>
            <p:cNvPr id="10" name="Rectángulo 9">
              <a:extLst>
                <a:ext uri="{FF2B5EF4-FFF2-40B4-BE49-F238E27FC236}">
                  <a16:creationId xmlns:a16="http://schemas.microsoft.com/office/drawing/2014/main" id="{A5D56D09-71D9-CCA9-AA47-7A4886C1D46B}"/>
                </a:ext>
              </a:extLst>
            </p:cNvPr>
            <p:cNvSpPr/>
            <p:nvPr/>
          </p:nvSpPr>
          <p:spPr>
            <a:xfrm>
              <a:off x="6502841" y="1729408"/>
              <a:ext cx="1705555" cy="76730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D575D6D3-709E-35EA-D5D9-A5D01A426E3D}"/>
                </a:ext>
              </a:extLst>
            </p:cNvPr>
            <p:cNvSpPr txBox="1"/>
            <p:nvPr/>
          </p:nvSpPr>
          <p:spPr>
            <a:xfrm flipH="1">
              <a:off x="6711627" y="1989147"/>
              <a:ext cx="1523338" cy="307777"/>
            </a:xfrm>
            <a:prstGeom prst="rect">
              <a:avLst/>
            </a:prstGeom>
            <a:noFill/>
          </p:spPr>
          <p:txBody>
            <a:bodyPr wrap="square" rtlCol="0">
              <a:spAutoFit/>
            </a:bodyPr>
            <a:lstStyle/>
            <a:p>
              <a:r>
                <a:rPr lang="es-ES" dirty="0" err="1">
                  <a:solidFill>
                    <a:schemeClr val="bg1"/>
                  </a:solidFill>
                  <a:latin typeface="Poppins" panose="00000500000000000000" pitchFamily="2" charset="0"/>
                  <a:cs typeface="Poppins" panose="00000500000000000000" pitchFamily="2" charset="0"/>
                </a:rPr>
                <a:t>gender_Mix</a:t>
              </a:r>
              <a:endParaRPr lang="es-ES" dirty="0">
                <a:solidFill>
                  <a:schemeClr val="bg1"/>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42094839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6"/>
          <p:cNvSpPr txBox="1">
            <a:spLocks noGrp="1"/>
          </p:cNvSpPr>
          <p:nvPr>
            <p:ph type="title"/>
          </p:nvPr>
        </p:nvSpPr>
        <p:spPr>
          <a:xfrm>
            <a:off x="720000" y="7636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Balancing the target variable</a:t>
            </a:r>
            <a:endParaRPr>
              <a:latin typeface="Poppins"/>
              <a:ea typeface="Poppins"/>
              <a:cs typeface="Poppins"/>
              <a:sym typeface="Poppins"/>
            </a:endParaRPr>
          </a:p>
        </p:txBody>
      </p:sp>
      <p:sp>
        <p:nvSpPr>
          <p:cNvPr id="636" name="Google Shape;636;p56"/>
          <p:cNvSpPr/>
          <p:nvPr/>
        </p:nvSpPr>
        <p:spPr>
          <a:xfrm>
            <a:off x="2294200" y="1373800"/>
            <a:ext cx="4169100" cy="3186300"/>
          </a:xfrm>
          <a:prstGeom prst="roundRect">
            <a:avLst>
              <a:gd name="adj" fmla="val 11150"/>
            </a:avLst>
          </a:prstGeom>
          <a:gradFill>
            <a:gsLst>
              <a:gs pos="0">
                <a:srgbClr val="FFE45A"/>
              </a:gs>
              <a:gs pos="100000">
                <a:srgbClr val="CF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56"/>
          <p:cNvPicPr preferRelativeResize="0"/>
          <p:nvPr/>
        </p:nvPicPr>
        <p:blipFill>
          <a:blip r:embed="rId3">
            <a:alphaModFix/>
          </a:blip>
          <a:stretch>
            <a:fillRect/>
          </a:stretch>
        </p:blipFill>
        <p:spPr>
          <a:xfrm>
            <a:off x="2826363" y="1711613"/>
            <a:ext cx="3104775" cy="2177482"/>
          </a:xfrm>
          <a:prstGeom prst="rect">
            <a:avLst/>
          </a:prstGeom>
          <a:noFill/>
          <a:ln>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 name="Grupo 5">
            <a:extLst>
              <a:ext uri="{FF2B5EF4-FFF2-40B4-BE49-F238E27FC236}">
                <a16:creationId xmlns:a16="http://schemas.microsoft.com/office/drawing/2014/main" id="{0FA046AE-EEB2-D3D1-D43F-EEE025603C48}"/>
              </a:ext>
            </a:extLst>
          </p:cNvPr>
          <p:cNvGrpSpPr/>
          <p:nvPr/>
        </p:nvGrpSpPr>
        <p:grpSpPr>
          <a:xfrm>
            <a:off x="5249950" y="1221338"/>
            <a:ext cx="2495700" cy="3478162"/>
            <a:chOff x="5249950" y="1221338"/>
            <a:chExt cx="2495700" cy="3478162"/>
          </a:xfrm>
        </p:grpSpPr>
        <p:sp>
          <p:nvSpPr>
            <p:cNvPr id="643" name="Google Shape;643;p57"/>
            <p:cNvSpPr/>
            <p:nvPr/>
          </p:nvSpPr>
          <p:spPr>
            <a:xfrm>
              <a:off x="5249950" y="1609200"/>
              <a:ext cx="2495700" cy="30903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upo 4">
              <a:extLst>
                <a:ext uri="{FF2B5EF4-FFF2-40B4-BE49-F238E27FC236}">
                  <a16:creationId xmlns:a16="http://schemas.microsoft.com/office/drawing/2014/main" id="{B3AB939C-77C5-DA1B-FF82-454D23E4D8CD}"/>
                </a:ext>
              </a:extLst>
            </p:cNvPr>
            <p:cNvGrpSpPr/>
            <p:nvPr/>
          </p:nvGrpSpPr>
          <p:grpSpPr>
            <a:xfrm>
              <a:off x="6030275" y="1221338"/>
              <a:ext cx="1039200" cy="1039200"/>
              <a:chOff x="6030275" y="1221338"/>
              <a:chExt cx="1039200" cy="1039200"/>
            </a:xfrm>
          </p:grpSpPr>
          <p:sp>
            <p:nvSpPr>
              <p:cNvPr id="657" name="Google Shape;657;p57"/>
              <p:cNvSpPr/>
              <p:nvPr/>
            </p:nvSpPr>
            <p:spPr>
              <a:xfrm>
                <a:off x="6030275" y="1221338"/>
                <a:ext cx="1039200" cy="1039200"/>
              </a:xfrm>
              <a:prstGeom prst="ellipse">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57"/>
              <p:cNvGrpSpPr/>
              <p:nvPr/>
            </p:nvGrpSpPr>
            <p:grpSpPr>
              <a:xfrm>
                <a:off x="6353078" y="1485361"/>
                <a:ext cx="393589" cy="511175"/>
                <a:chOff x="-39783425" y="2337925"/>
                <a:chExt cx="275700" cy="318350"/>
              </a:xfrm>
            </p:grpSpPr>
            <p:sp>
              <p:nvSpPr>
                <p:cNvPr id="662" name="Google Shape;662;p57"/>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 name="Grupo 3">
            <a:extLst>
              <a:ext uri="{FF2B5EF4-FFF2-40B4-BE49-F238E27FC236}">
                <a16:creationId xmlns:a16="http://schemas.microsoft.com/office/drawing/2014/main" id="{A4C085E7-2299-077A-DD02-9093BC3BE7F9}"/>
              </a:ext>
            </a:extLst>
          </p:cNvPr>
          <p:cNvGrpSpPr/>
          <p:nvPr/>
        </p:nvGrpSpPr>
        <p:grpSpPr>
          <a:xfrm>
            <a:off x="1121800" y="1221338"/>
            <a:ext cx="2495700" cy="3477887"/>
            <a:chOff x="1121800" y="1221338"/>
            <a:chExt cx="2495700" cy="3477887"/>
          </a:xfrm>
        </p:grpSpPr>
        <p:grpSp>
          <p:nvGrpSpPr>
            <p:cNvPr id="3" name="Grupo 2">
              <a:extLst>
                <a:ext uri="{FF2B5EF4-FFF2-40B4-BE49-F238E27FC236}">
                  <a16:creationId xmlns:a16="http://schemas.microsoft.com/office/drawing/2014/main" id="{5D49F671-81A9-B04C-FAF8-54AE4A8E5FE7}"/>
                </a:ext>
              </a:extLst>
            </p:cNvPr>
            <p:cNvGrpSpPr/>
            <p:nvPr/>
          </p:nvGrpSpPr>
          <p:grpSpPr>
            <a:xfrm>
              <a:off x="1121800" y="1221338"/>
              <a:ext cx="2495700" cy="3477887"/>
              <a:chOff x="1121800" y="1221338"/>
              <a:chExt cx="2495700" cy="3477887"/>
            </a:xfrm>
          </p:grpSpPr>
          <p:sp>
            <p:nvSpPr>
              <p:cNvPr id="642" name="Google Shape;642;p57"/>
              <p:cNvSpPr/>
              <p:nvPr/>
            </p:nvSpPr>
            <p:spPr>
              <a:xfrm>
                <a:off x="1121800" y="1635025"/>
                <a:ext cx="2495700" cy="30642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a:off x="1850013" y="1221338"/>
                <a:ext cx="1039200" cy="103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upo 1">
              <a:extLst>
                <a:ext uri="{FF2B5EF4-FFF2-40B4-BE49-F238E27FC236}">
                  <a16:creationId xmlns:a16="http://schemas.microsoft.com/office/drawing/2014/main" id="{1E522CF9-E80E-0479-073D-FB7C6EB366D0}"/>
                </a:ext>
              </a:extLst>
            </p:cNvPr>
            <p:cNvGrpSpPr/>
            <p:nvPr/>
          </p:nvGrpSpPr>
          <p:grpSpPr>
            <a:xfrm>
              <a:off x="2174366" y="1463922"/>
              <a:ext cx="393589" cy="511175"/>
              <a:chOff x="2174366" y="1463922"/>
              <a:chExt cx="393589" cy="511175"/>
            </a:xfrm>
          </p:grpSpPr>
          <p:sp>
            <p:nvSpPr>
              <p:cNvPr id="659" name="Google Shape;659;p57"/>
              <p:cNvSpPr/>
              <p:nvPr/>
            </p:nvSpPr>
            <p:spPr>
              <a:xfrm>
                <a:off x="2237323" y="1673747"/>
                <a:ext cx="277775" cy="238447"/>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a:off x="2174366" y="1463922"/>
                <a:ext cx="393589" cy="51117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4" name="Google Shape;644;p57"/>
          <p:cNvSpPr txBox="1">
            <a:spLocks noGrp="1"/>
          </p:cNvSpPr>
          <p:nvPr>
            <p:ph type="subTitle" idx="1"/>
          </p:nvPr>
        </p:nvSpPr>
        <p:spPr>
          <a:xfrm>
            <a:off x="1253525" y="2309375"/>
            <a:ext cx="2336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SMOTE</a:t>
            </a:r>
            <a:endParaRPr dirty="0">
              <a:latin typeface="Poppins"/>
              <a:ea typeface="Poppins"/>
              <a:cs typeface="Poppins"/>
              <a:sym typeface="Poppins"/>
            </a:endParaRPr>
          </a:p>
        </p:txBody>
      </p:sp>
      <p:sp>
        <p:nvSpPr>
          <p:cNvPr id="645" name="Google Shape;645;p57"/>
          <p:cNvSpPr txBox="1">
            <a:spLocks noGrp="1"/>
          </p:cNvSpPr>
          <p:nvPr>
            <p:ph type="subTitle" idx="2"/>
          </p:nvPr>
        </p:nvSpPr>
        <p:spPr>
          <a:xfrm>
            <a:off x="1253525" y="3349300"/>
            <a:ext cx="2336400" cy="7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DA18"/>
                </a:solidFill>
              </a:rPr>
              <a:t>Genera nuevos datos al tomar la diferencia entre dos muestras de la clase minoritaria y multiplicarla por un número aleatorio entre 0 y 1.</a:t>
            </a:r>
            <a:endParaRPr dirty="0">
              <a:solidFill>
                <a:srgbClr val="FFDA18"/>
              </a:solidFill>
            </a:endParaRPr>
          </a:p>
        </p:txBody>
      </p:sp>
      <p:sp>
        <p:nvSpPr>
          <p:cNvPr id="646" name="Google Shape;646;p57"/>
          <p:cNvSpPr txBox="1">
            <a:spLocks noGrp="1"/>
          </p:cNvSpPr>
          <p:nvPr>
            <p:ph type="subTitle" idx="5"/>
          </p:nvPr>
        </p:nvSpPr>
        <p:spPr>
          <a:xfrm>
            <a:off x="5381675" y="2309375"/>
            <a:ext cx="2336400" cy="6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RandomOver</a:t>
            </a:r>
            <a:endParaRPr dirty="0">
              <a:latin typeface="Poppins"/>
              <a:ea typeface="Poppins"/>
              <a:cs typeface="Poppins"/>
              <a:sym typeface="Poppins"/>
            </a:endParaRPr>
          </a:p>
          <a:p>
            <a:pPr marL="0" lvl="0" indent="0" algn="ctr" rtl="0">
              <a:spcBef>
                <a:spcPts val="0"/>
              </a:spcBef>
              <a:spcAft>
                <a:spcPts val="0"/>
              </a:spcAft>
              <a:buNone/>
            </a:pPr>
            <a:r>
              <a:rPr lang="en" dirty="0">
                <a:latin typeface="Poppins"/>
                <a:ea typeface="Poppins"/>
                <a:cs typeface="Poppins"/>
                <a:sym typeface="Poppins"/>
              </a:rPr>
              <a:t>Sampling</a:t>
            </a:r>
            <a:endParaRPr dirty="0">
              <a:latin typeface="Poppins"/>
              <a:ea typeface="Poppins"/>
              <a:cs typeface="Poppins"/>
              <a:sym typeface="Poppins"/>
            </a:endParaRPr>
          </a:p>
        </p:txBody>
      </p:sp>
      <p:sp>
        <p:nvSpPr>
          <p:cNvPr id="647" name="Google Shape;647;p57"/>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Data Augmentation</a:t>
            </a:r>
            <a:endParaRPr dirty="0">
              <a:latin typeface="Poppins"/>
              <a:ea typeface="Poppins"/>
              <a:cs typeface="Poppins"/>
              <a:sym typeface="Poppins"/>
            </a:endParaRPr>
          </a:p>
        </p:txBody>
      </p:sp>
      <p:grpSp>
        <p:nvGrpSpPr>
          <p:cNvPr id="648" name="Google Shape;648;p57"/>
          <p:cNvGrpSpPr/>
          <p:nvPr/>
        </p:nvGrpSpPr>
        <p:grpSpPr>
          <a:xfrm rot="1664763" flipH="1">
            <a:off x="7995397" y="2444104"/>
            <a:ext cx="769011" cy="770490"/>
            <a:chOff x="3949250" y="1525675"/>
            <a:chExt cx="268700" cy="269200"/>
          </a:xfrm>
        </p:grpSpPr>
        <p:sp>
          <p:nvSpPr>
            <p:cNvPr id="649" name="Google Shape;649;p5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7"/>
          <p:cNvGrpSpPr/>
          <p:nvPr/>
        </p:nvGrpSpPr>
        <p:grpSpPr>
          <a:xfrm rot="-1664746">
            <a:off x="360614" y="1825588"/>
            <a:ext cx="549926" cy="550973"/>
            <a:chOff x="3949250" y="1525675"/>
            <a:chExt cx="268700" cy="269200"/>
          </a:xfrm>
        </p:grpSpPr>
        <p:sp>
          <p:nvSpPr>
            <p:cNvPr id="653" name="Google Shape;653;p57"/>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57"/>
          <p:cNvSpPr txBox="1">
            <a:spLocks noGrp="1"/>
          </p:cNvSpPr>
          <p:nvPr>
            <p:ph type="subTitle" idx="2"/>
          </p:nvPr>
        </p:nvSpPr>
        <p:spPr>
          <a:xfrm>
            <a:off x="5381675" y="3501050"/>
            <a:ext cx="2336400" cy="7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B43C5"/>
                </a:solidFill>
              </a:rPr>
              <a:t>Duplica aleatoriamente muestras de la clase minoritaria para igualarla con el número de muestras en la clase mayoritaria.</a:t>
            </a:r>
            <a:endParaRPr dirty="0">
              <a:solidFill>
                <a:srgbClr val="3B43C5"/>
              </a:solidFill>
            </a:endParaRPr>
          </a:p>
          <a:p>
            <a:pPr marL="0" lvl="0" indent="0" algn="ctr"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45">
                                            <p:txEl>
                                              <p:pRg st="0" end="0"/>
                                            </p:txEl>
                                          </p:spTgt>
                                        </p:tgtEl>
                                        <p:attrNameLst>
                                          <p:attrName>style.visibility</p:attrName>
                                        </p:attrNameLst>
                                      </p:cBhvr>
                                      <p:to>
                                        <p:strVal val="visible"/>
                                      </p:to>
                                    </p:set>
                                    <p:anim calcmode="lin" valueType="num">
                                      <p:cBhvr>
                                        <p:cTn id="12" dur="1000" fill="hold"/>
                                        <p:tgtEl>
                                          <p:spTgt spid="645">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64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645">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44">
                                            <p:txEl>
                                              <p:pRg st="0" end="0"/>
                                            </p:txEl>
                                          </p:spTgt>
                                        </p:tgtEl>
                                        <p:attrNameLst>
                                          <p:attrName>style.visibility</p:attrName>
                                        </p:attrNameLst>
                                      </p:cBhvr>
                                      <p:to>
                                        <p:strVal val="visible"/>
                                      </p:to>
                                    </p:set>
                                    <p:anim calcmode="lin" valueType="num">
                                      <p:cBhvr>
                                        <p:cTn id="17" dur="1000" fill="hold"/>
                                        <p:tgtEl>
                                          <p:spTgt spid="644">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644">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64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646">
                                            <p:txEl>
                                              <p:pRg st="0" end="0"/>
                                            </p:txEl>
                                          </p:spTgt>
                                        </p:tgtEl>
                                        <p:attrNameLst>
                                          <p:attrName>style.visibility</p:attrName>
                                        </p:attrNameLst>
                                      </p:cBhvr>
                                      <p:to>
                                        <p:strVal val="visible"/>
                                      </p:to>
                                    </p:set>
                                    <p:anim calcmode="lin" valueType="num">
                                      <p:cBhvr>
                                        <p:cTn id="29" dur="1000" fill="hold"/>
                                        <p:tgtEl>
                                          <p:spTgt spid="646">
                                            <p:txEl>
                                              <p:pRg st="0" end="0"/>
                                            </p:txEl>
                                          </p:spTgt>
                                        </p:tgtEl>
                                        <p:attrNameLst>
                                          <p:attrName>ppt_w</p:attrName>
                                        </p:attrNameLst>
                                      </p:cBhvr>
                                      <p:tavLst>
                                        <p:tav tm="0">
                                          <p:val>
                                            <p:strVal val="#ppt_w*0.70"/>
                                          </p:val>
                                        </p:tav>
                                        <p:tav tm="100000">
                                          <p:val>
                                            <p:strVal val="#ppt_w"/>
                                          </p:val>
                                        </p:tav>
                                      </p:tavLst>
                                    </p:anim>
                                    <p:anim calcmode="lin" valueType="num">
                                      <p:cBhvr>
                                        <p:cTn id="30" dur="1000" fill="hold"/>
                                        <p:tgtEl>
                                          <p:spTgt spid="646">
                                            <p:txEl>
                                              <p:pRg st="0" end="0"/>
                                            </p:txEl>
                                          </p:spTgt>
                                        </p:tgtEl>
                                        <p:attrNameLst>
                                          <p:attrName>ppt_h</p:attrName>
                                        </p:attrNameLst>
                                      </p:cBhvr>
                                      <p:tavLst>
                                        <p:tav tm="0">
                                          <p:val>
                                            <p:strVal val="#ppt_h"/>
                                          </p:val>
                                        </p:tav>
                                        <p:tav tm="100000">
                                          <p:val>
                                            <p:strVal val="#ppt_h"/>
                                          </p:val>
                                        </p:tav>
                                      </p:tavLst>
                                    </p:anim>
                                    <p:animEffect transition="in" filter="fade">
                                      <p:cBhvr>
                                        <p:cTn id="31" dur="1000"/>
                                        <p:tgtEl>
                                          <p:spTgt spid="646">
                                            <p:txEl>
                                              <p:pRg st="0" end="0"/>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646">
                                            <p:txEl>
                                              <p:pRg st="1" end="1"/>
                                            </p:txEl>
                                          </p:spTgt>
                                        </p:tgtEl>
                                        <p:attrNameLst>
                                          <p:attrName>style.visibility</p:attrName>
                                        </p:attrNameLst>
                                      </p:cBhvr>
                                      <p:to>
                                        <p:strVal val="visible"/>
                                      </p:to>
                                    </p:set>
                                    <p:anim calcmode="lin" valueType="num">
                                      <p:cBhvr>
                                        <p:cTn id="34" dur="1000" fill="hold"/>
                                        <p:tgtEl>
                                          <p:spTgt spid="646">
                                            <p:txEl>
                                              <p:pRg st="1" end="1"/>
                                            </p:txEl>
                                          </p:spTgt>
                                        </p:tgtEl>
                                        <p:attrNameLst>
                                          <p:attrName>ppt_w</p:attrName>
                                        </p:attrNameLst>
                                      </p:cBhvr>
                                      <p:tavLst>
                                        <p:tav tm="0">
                                          <p:val>
                                            <p:strVal val="#ppt_w*0.70"/>
                                          </p:val>
                                        </p:tav>
                                        <p:tav tm="100000">
                                          <p:val>
                                            <p:strVal val="#ppt_w"/>
                                          </p:val>
                                        </p:tav>
                                      </p:tavLst>
                                    </p:anim>
                                    <p:anim calcmode="lin" valueType="num">
                                      <p:cBhvr>
                                        <p:cTn id="35" dur="1000" fill="hold"/>
                                        <p:tgtEl>
                                          <p:spTgt spid="646">
                                            <p:txEl>
                                              <p:pRg st="1" end="1"/>
                                            </p:txEl>
                                          </p:spTgt>
                                        </p:tgtEl>
                                        <p:attrNameLst>
                                          <p:attrName>ppt_h</p:attrName>
                                        </p:attrNameLst>
                                      </p:cBhvr>
                                      <p:tavLst>
                                        <p:tav tm="0">
                                          <p:val>
                                            <p:strVal val="#ppt_h"/>
                                          </p:val>
                                        </p:tav>
                                        <p:tav tm="100000">
                                          <p:val>
                                            <p:strVal val="#ppt_h"/>
                                          </p:val>
                                        </p:tav>
                                      </p:tavLst>
                                    </p:anim>
                                    <p:animEffect transition="in" filter="fade">
                                      <p:cBhvr>
                                        <p:cTn id="36" dur="1000"/>
                                        <p:tgtEl>
                                          <p:spTgt spid="646">
                                            <p:txEl>
                                              <p:pRg st="1" end="1"/>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664">
                                            <p:txEl>
                                              <p:pRg st="0" end="0"/>
                                            </p:txEl>
                                          </p:spTgt>
                                        </p:tgtEl>
                                        <p:attrNameLst>
                                          <p:attrName>style.visibility</p:attrName>
                                        </p:attrNameLst>
                                      </p:cBhvr>
                                      <p:to>
                                        <p:strVal val="visible"/>
                                      </p:to>
                                    </p:set>
                                    <p:anim calcmode="lin" valueType="num">
                                      <p:cBhvr>
                                        <p:cTn id="39" dur="1000" fill="hold"/>
                                        <p:tgtEl>
                                          <p:spTgt spid="664">
                                            <p:txEl>
                                              <p:pRg st="0" end="0"/>
                                            </p:txEl>
                                          </p:spTgt>
                                        </p:tgtEl>
                                        <p:attrNameLst>
                                          <p:attrName>ppt_w</p:attrName>
                                        </p:attrNameLst>
                                      </p:cBhvr>
                                      <p:tavLst>
                                        <p:tav tm="0">
                                          <p:val>
                                            <p:strVal val="#ppt_w*0.70"/>
                                          </p:val>
                                        </p:tav>
                                        <p:tav tm="100000">
                                          <p:val>
                                            <p:strVal val="#ppt_w"/>
                                          </p:val>
                                        </p:tav>
                                      </p:tavLst>
                                    </p:anim>
                                    <p:anim calcmode="lin" valueType="num">
                                      <p:cBhvr>
                                        <p:cTn id="40" dur="1000" fill="hold"/>
                                        <p:tgtEl>
                                          <p:spTgt spid="664">
                                            <p:txEl>
                                              <p:pRg st="0" end="0"/>
                                            </p:txEl>
                                          </p:spTgt>
                                        </p:tgtEl>
                                        <p:attrNameLst>
                                          <p:attrName>ppt_h</p:attrName>
                                        </p:attrNameLst>
                                      </p:cBhvr>
                                      <p:tavLst>
                                        <p:tav tm="0">
                                          <p:val>
                                            <p:strVal val="#ppt_h"/>
                                          </p:val>
                                        </p:tav>
                                        <p:tav tm="100000">
                                          <p:val>
                                            <p:strVal val="#ppt_h"/>
                                          </p:val>
                                        </p:tav>
                                      </p:tavLst>
                                    </p:anim>
                                    <p:animEffect transition="in" filter="fade">
                                      <p:cBhvr>
                                        <p:cTn id="41" dur="1000"/>
                                        <p:tgtEl>
                                          <p:spTgt spid="6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build="p"/>
      <p:bldP spid="645" grpId="0" build="p"/>
      <p:bldP spid="646" grpId="0" build="p"/>
      <p:bldP spid="66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3" name="Grupo 2">
            <a:extLst>
              <a:ext uri="{FF2B5EF4-FFF2-40B4-BE49-F238E27FC236}">
                <a16:creationId xmlns:a16="http://schemas.microsoft.com/office/drawing/2014/main" id="{D251AA46-BD6C-700E-75D5-4AC63888FC9D}"/>
              </a:ext>
            </a:extLst>
          </p:cNvPr>
          <p:cNvGrpSpPr/>
          <p:nvPr/>
        </p:nvGrpSpPr>
        <p:grpSpPr>
          <a:xfrm>
            <a:off x="801225" y="2987398"/>
            <a:ext cx="6298425" cy="1179000"/>
            <a:chOff x="801225" y="2987398"/>
            <a:chExt cx="6298425" cy="1179000"/>
          </a:xfrm>
        </p:grpSpPr>
        <p:sp>
          <p:nvSpPr>
            <p:cNvPr id="673" name="Google Shape;673;p58"/>
            <p:cNvSpPr/>
            <p:nvPr/>
          </p:nvSpPr>
          <p:spPr>
            <a:xfrm>
              <a:off x="1599150" y="3031650"/>
              <a:ext cx="5500500" cy="1090500"/>
            </a:xfrm>
            <a:prstGeom prst="roundRect">
              <a:avLst>
                <a:gd name="adj" fmla="val 15851"/>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58"/>
            <p:cNvPicPr preferRelativeResize="0"/>
            <p:nvPr/>
          </p:nvPicPr>
          <p:blipFill>
            <a:blip r:embed="rId3">
              <a:alphaModFix/>
            </a:blip>
            <a:stretch>
              <a:fillRect/>
            </a:stretch>
          </p:blipFill>
          <p:spPr>
            <a:xfrm>
              <a:off x="801225" y="2987398"/>
              <a:ext cx="1179000" cy="1179000"/>
            </a:xfrm>
            <a:prstGeom prst="ellipse">
              <a:avLst/>
            </a:prstGeom>
            <a:noFill/>
            <a:ln>
              <a:noFill/>
            </a:ln>
          </p:spPr>
        </p:pic>
      </p:grpSp>
      <p:grpSp>
        <p:nvGrpSpPr>
          <p:cNvPr id="2" name="Grupo 1">
            <a:extLst>
              <a:ext uri="{FF2B5EF4-FFF2-40B4-BE49-F238E27FC236}">
                <a16:creationId xmlns:a16="http://schemas.microsoft.com/office/drawing/2014/main" id="{DEEE2ACC-CAE3-1446-4131-EBA1921C631B}"/>
              </a:ext>
            </a:extLst>
          </p:cNvPr>
          <p:cNvGrpSpPr/>
          <p:nvPr/>
        </p:nvGrpSpPr>
        <p:grpSpPr>
          <a:xfrm>
            <a:off x="1599150" y="1503200"/>
            <a:ext cx="6244475" cy="1179000"/>
            <a:chOff x="1599150" y="1503200"/>
            <a:chExt cx="6244475" cy="1179000"/>
          </a:xfrm>
        </p:grpSpPr>
        <p:sp>
          <p:nvSpPr>
            <p:cNvPr id="669" name="Google Shape;669;p58"/>
            <p:cNvSpPr/>
            <p:nvPr/>
          </p:nvSpPr>
          <p:spPr>
            <a:xfrm>
              <a:off x="1599150" y="1503212"/>
              <a:ext cx="5500500" cy="1090500"/>
            </a:xfrm>
            <a:prstGeom prst="roundRect">
              <a:avLst>
                <a:gd name="adj" fmla="val 15851"/>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58"/>
            <p:cNvPicPr preferRelativeResize="0"/>
            <p:nvPr/>
          </p:nvPicPr>
          <p:blipFill>
            <a:blip r:embed="rId4">
              <a:alphaModFix/>
            </a:blip>
            <a:stretch>
              <a:fillRect/>
            </a:stretch>
          </p:blipFill>
          <p:spPr>
            <a:xfrm>
              <a:off x="6664625" y="1503200"/>
              <a:ext cx="1179000" cy="1179000"/>
            </a:xfrm>
            <a:prstGeom prst="ellipse">
              <a:avLst/>
            </a:prstGeom>
            <a:noFill/>
            <a:ln>
              <a:noFill/>
            </a:ln>
          </p:spPr>
        </p:pic>
      </p:grpSp>
      <p:sp>
        <p:nvSpPr>
          <p:cNvPr id="670" name="Google Shape;670;p58"/>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SPLIT</a:t>
            </a:r>
            <a:endParaRPr dirty="0">
              <a:latin typeface="Poppins"/>
              <a:ea typeface="Poppins"/>
              <a:cs typeface="Poppins"/>
              <a:sym typeface="Poppins"/>
            </a:endParaRPr>
          </a:p>
        </p:txBody>
      </p:sp>
      <p:sp>
        <p:nvSpPr>
          <p:cNvPr id="671" name="Google Shape;671;p58"/>
          <p:cNvSpPr txBox="1">
            <a:spLocks noGrp="1"/>
          </p:cNvSpPr>
          <p:nvPr>
            <p:ph type="subTitle" idx="1"/>
          </p:nvPr>
        </p:nvSpPr>
        <p:spPr>
          <a:xfrm>
            <a:off x="2133139" y="1689188"/>
            <a:ext cx="38784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Train</a:t>
            </a:r>
            <a:endParaRPr dirty="0">
              <a:latin typeface="Poppins"/>
              <a:ea typeface="Poppins"/>
              <a:cs typeface="Poppins"/>
              <a:sym typeface="Poppins"/>
            </a:endParaRPr>
          </a:p>
        </p:txBody>
      </p:sp>
      <p:sp>
        <p:nvSpPr>
          <p:cNvPr id="672" name="Google Shape;672;p58"/>
          <p:cNvSpPr txBox="1">
            <a:spLocks noGrp="1"/>
          </p:cNvSpPr>
          <p:nvPr>
            <p:ph type="subTitle" idx="2"/>
          </p:nvPr>
        </p:nvSpPr>
        <p:spPr>
          <a:xfrm>
            <a:off x="2133150" y="2042613"/>
            <a:ext cx="3878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t>85%</a:t>
            </a:r>
            <a:endParaRPr sz="1600" b="1" dirty="0"/>
          </a:p>
        </p:txBody>
      </p:sp>
      <p:sp>
        <p:nvSpPr>
          <p:cNvPr id="674" name="Google Shape;674;p58"/>
          <p:cNvSpPr txBox="1">
            <a:spLocks noGrp="1"/>
          </p:cNvSpPr>
          <p:nvPr>
            <p:ph type="subTitle" idx="3"/>
          </p:nvPr>
        </p:nvSpPr>
        <p:spPr>
          <a:xfrm>
            <a:off x="2133139" y="3210000"/>
            <a:ext cx="38784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Test</a:t>
            </a:r>
            <a:endParaRPr dirty="0">
              <a:latin typeface="Poppins"/>
              <a:ea typeface="Poppins"/>
              <a:cs typeface="Poppins"/>
              <a:sym typeface="Poppins"/>
            </a:endParaRPr>
          </a:p>
        </p:txBody>
      </p:sp>
      <p:sp>
        <p:nvSpPr>
          <p:cNvPr id="675" name="Google Shape;675;p58"/>
          <p:cNvSpPr txBox="1">
            <a:spLocks noGrp="1"/>
          </p:cNvSpPr>
          <p:nvPr>
            <p:ph type="subTitle" idx="4"/>
          </p:nvPr>
        </p:nvSpPr>
        <p:spPr>
          <a:xfrm>
            <a:off x="2133150" y="3563400"/>
            <a:ext cx="3878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15%</a:t>
            </a:r>
            <a:endParaRPr b="1" dirty="0"/>
          </a:p>
        </p:txBody>
      </p:sp>
      <p:grpSp>
        <p:nvGrpSpPr>
          <p:cNvPr id="676" name="Google Shape;676;p58"/>
          <p:cNvGrpSpPr/>
          <p:nvPr/>
        </p:nvGrpSpPr>
        <p:grpSpPr>
          <a:xfrm>
            <a:off x="648294" y="1011310"/>
            <a:ext cx="1484862" cy="1321656"/>
            <a:chOff x="234166" y="715273"/>
            <a:chExt cx="1484862" cy="1321656"/>
          </a:xfrm>
        </p:grpSpPr>
        <p:grpSp>
          <p:nvGrpSpPr>
            <p:cNvPr id="677" name="Google Shape;677;p58"/>
            <p:cNvGrpSpPr/>
            <p:nvPr/>
          </p:nvGrpSpPr>
          <p:grpSpPr>
            <a:xfrm rot="-1664763">
              <a:off x="814887" y="849991"/>
              <a:ext cx="769011" cy="770490"/>
              <a:chOff x="3949250" y="1525675"/>
              <a:chExt cx="268700" cy="269200"/>
            </a:xfrm>
          </p:grpSpPr>
          <p:sp>
            <p:nvSpPr>
              <p:cNvPr id="678" name="Google Shape;678;p5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8"/>
            <p:cNvGrpSpPr/>
            <p:nvPr/>
          </p:nvGrpSpPr>
          <p:grpSpPr>
            <a:xfrm rot="-1664616">
              <a:off x="310030" y="1453868"/>
              <a:ext cx="431753" cy="432556"/>
              <a:chOff x="3949250" y="1525675"/>
              <a:chExt cx="268700" cy="269200"/>
            </a:xfrm>
          </p:grpSpPr>
          <p:sp>
            <p:nvSpPr>
              <p:cNvPr id="682" name="Google Shape;682;p5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8"/>
            <p:cNvGrpSpPr/>
            <p:nvPr/>
          </p:nvGrpSpPr>
          <p:grpSpPr>
            <a:xfrm rot="-1664645">
              <a:off x="951886" y="1762662"/>
              <a:ext cx="233016" cy="233449"/>
              <a:chOff x="3949250" y="1525675"/>
              <a:chExt cx="268700" cy="269200"/>
            </a:xfrm>
          </p:grpSpPr>
          <p:sp>
            <p:nvSpPr>
              <p:cNvPr id="686" name="Google Shape;686;p5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58"/>
          <p:cNvGrpSpPr/>
          <p:nvPr/>
        </p:nvGrpSpPr>
        <p:grpSpPr>
          <a:xfrm rot="10800000">
            <a:off x="7540177" y="3932194"/>
            <a:ext cx="635099" cy="730604"/>
            <a:chOff x="255179" y="770398"/>
            <a:chExt cx="1039272" cy="1195556"/>
          </a:xfrm>
        </p:grpSpPr>
        <p:grpSp>
          <p:nvGrpSpPr>
            <p:cNvPr id="690" name="Google Shape;690;p58"/>
            <p:cNvGrpSpPr/>
            <p:nvPr/>
          </p:nvGrpSpPr>
          <p:grpSpPr>
            <a:xfrm rot="-1664763">
              <a:off x="390309" y="905116"/>
              <a:ext cx="769011" cy="770490"/>
              <a:chOff x="3949250" y="1525675"/>
              <a:chExt cx="268700" cy="269200"/>
            </a:xfrm>
          </p:grpSpPr>
          <p:sp>
            <p:nvSpPr>
              <p:cNvPr id="691" name="Google Shape;691;p5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8"/>
            <p:cNvGrpSpPr/>
            <p:nvPr/>
          </p:nvGrpSpPr>
          <p:grpSpPr>
            <a:xfrm rot="-1664645">
              <a:off x="404259" y="1691687"/>
              <a:ext cx="233016" cy="233449"/>
              <a:chOff x="3949250" y="1525675"/>
              <a:chExt cx="268700" cy="269200"/>
            </a:xfrm>
          </p:grpSpPr>
          <p:sp>
            <p:nvSpPr>
              <p:cNvPr id="695" name="Google Shape;695;p5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71">
                                            <p:txEl>
                                              <p:pRg st="0" end="0"/>
                                            </p:txEl>
                                          </p:spTgt>
                                        </p:tgtEl>
                                        <p:attrNameLst>
                                          <p:attrName>style.visibility</p:attrName>
                                        </p:attrNameLst>
                                      </p:cBhvr>
                                      <p:to>
                                        <p:strVal val="visible"/>
                                      </p:to>
                                    </p:set>
                                    <p:anim calcmode="lin" valueType="num">
                                      <p:cBhvr additive="base">
                                        <p:cTn id="11" dur="500" fill="hold"/>
                                        <p:tgtEl>
                                          <p:spTgt spid="67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7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72">
                                            <p:txEl>
                                              <p:pRg st="0" end="0"/>
                                            </p:txEl>
                                          </p:spTgt>
                                        </p:tgtEl>
                                        <p:attrNameLst>
                                          <p:attrName>style.visibility</p:attrName>
                                        </p:attrNameLst>
                                      </p:cBhvr>
                                      <p:to>
                                        <p:strVal val="visible"/>
                                      </p:to>
                                    </p:set>
                                    <p:anim calcmode="lin" valueType="num">
                                      <p:cBhvr additive="base">
                                        <p:cTn id="15" dur="500" fill="hold"/>
                                        <p:tgtEl>
                                          <p:spTgt spid="67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7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674">
                                            <p:txEl>
                                              <p:pRg st="0" end="0"/>
                                            </p:txEl>
                                          </p:spTgt>
                                        </p:tgtEl>
                                        <p:attrNameLst>
                                          <p:attrName>style.visibility</p:attrName>
                                        </p:attrNameLst>
                                      </p:cBhvr>
                                      <p:to>
                                        <p:strVal val="visible"/>
                                      </p:to>
                                    </p:set>
                                    <p:anim calcmode="lin" valueType="num">
                                      <p:cBhvr additive="base">
                                        <p:cTn id="24" dur="500" fill="hold"/>
                                        <p:tgtEl>
                                          <p:spTgt spid="67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74">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675">
                                            <p:txEl>
                                              <p:pRg st="0" end="0"/>
                                            </p:txEl>
                                          </p:spTgt>
                                        </p:tgtEl>
                                        <p:attrNameLst>
                                          <p:attrName>style.visibility</p:attrName>
                                        </p:attrNameLst>
                                      </p:cBhvr>
                                      <p:to>
                                        <p:strVal val="visible"/>
                                      </p:to>
                                    </p:set>
                                    <p:anim calcmode="lin" valueType="num">
                                      <p:cBhvr additive="base">
                                        <p:cTn id="28" dur="500" fill="hold"/>
                                        <p:tgtEl>
                                          <p:spTgt spid="67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67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0" build="p"/>
      <p:bldP spid="672" grpId="0" build="p"/>
      <p:bldP spid="674" grpId="0" build="p"/>
      <p:bldP spid="67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4" name="Google Shape;704;p59"/>
          <p:cNvGrpSpPr/>
          <p:nvPr/>
        </p:nvGrpSpPr>
        <p:grpSpPr>
          <a:xfrm>
            <a:off x="413346" y="495263"/>
            <a:ext cx="4091575" cy="1743088"/>
            <a:chOff x="2354425" y="904113"/>
            <a:chExt cx="4091575" cy="1743088"/>
          </a:xfrm>
        </p:grpSpPr>
        <p:pic>
          <p:nvPicPr>
            <p:cNvPr id="705" name="Google Shape;705;p59"/>
            <p:cNvPicPr preferRelativeResize="0"/>
            <p:nvPr/>
          </p:nvPicPr>
          <p:blipFill>
            <a:blip r:embed="rId3">
              <a:alphaModFix/>
            </a:blip>
            <a:stretch>
              <a:fillRect/>
            </a:stretch>
          </p:blipFill>
          <p:spPr>
            <a:xfrm>
              <a:off x="2354425" y="904113"/>
              <a:ext cx="2419350" cy="1743075"/>
            </a:xfrm>
            <a:prstGeom prst="rect">
              <a:avLst/>
            </a:prstGeom>
            <a:noFill/>
            <a:ln>
              <a:noFill/>
            </a:ln>
          </p:spPr>
        </p:pic>
        <p:sp>
          <p:nvSpPr>
            <p:cNvPr id="706" name="Google Shape;706;p59"/>
            <p:cNvSpPr txBox="1"/>
            <p:nvPr/>
          </p:nvSpPr>
          <p:spPr>
            <a:xfrm>
              <a:off x="3285800" y="1985400"/>
              <a:ext cx="3160200" cy="6618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600"/>
                </a:spcAft>
                <a:buNone/>
              </a:pPr>
              <a:r>
                <a:rPr lang="en" sz="3100" b="1" dirty="0">
                  <a:solidFill>
                    <a:schemeClr val="lt1"/>
                  </a:solidFill>
                  <a:latin typeface="Roboto"/>
                  <a:ea typeface="Roboto"/>
                  <a:cs typeface="Roboto"/>
                  <a:sym typeface="Roboto"/>
                </a:rPr>
                <a:t>StandardScaler</a:t>
              </a:r>
              <a:endParaRPr sz="3100" b="1" dirty="0">
                <a:solidFill>
                  <a:schemeClr val="lt1"/>
                </a:solidFill>
                <a:latin typeface="Roboto"/>
                <a:ea typeface="Roboto"/>
                <a:cs typeface="Roboto"/>
                <a:sym typeface="Roboto"/>
              </a:endParaRPr>
            </a:p>
          </p:txBody>
        </p:sp>
      </p:grpSp>
      <p:pic>
        <p:nvPicPr>
          <p:cNvPr id="707" name="Google Shape;707;p59"/>
          <p:cNvPicPr preferRelativeResize="0"/>
          <p:nvPr/>
        </p:nvPicPr>
        <p:blipFill>
          <a:blip r:embed="rId4">
            <a:alphaModFix/>
          </a:blip>
          <a:stretch>
            <a:fillRect/>
          </a:stretch>
        </p:blipFill>
        <p:spPr>
          <a:xfrm>
            <a:off x="7616712" y="3557454"/>
            <a:ext cx="960200" cy="912175"/>
          </a:xfrm>
          <a:prstGeom prst="rect">
            <a:avLst/>
          </a:prstGeom>
          <a:noFill/>
          <a:ln>
            <a:noFill/>
          </a:ln>
        </p:spPr>
      </p:pic>
      <p:sp>
        <p:nvSpPr>
          <p:cNvPr id="708" name="Google Shape;708;p59"/>
          <p:cNvSpPr txBox="1">
            <a:spLocks noGrp="1"/>
          </p:cNvSpPr>
          <p:nvPr>
            <p:ph type="subTitle" idx="1"/>
          </p:nvPr>
        </p:nvSpPr>
        <p:spPr>
          <a:xfrm>
            <a:off x="2197675" y="2554052"/>
            <a:ext cx="4300200" cy="14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SMOTE</a:t>
            </a:r>
            <a:endParaRPr dirty="0">
              <a:latin typeface="Poppins"/>
              <a:ea typeface="Poppins"/>
              <a:cs typeface="Poppins"/>
              <a:sym typeface="Poppins"/>
            </a:endParaRPr>
          </a:p>
          <a:p>
            <a:pPr marL="0" lvl="0" indent="0" algn="ctr" rtl="0">
              <a:spcBef>
                <a:spcPts val="0"/>
              </a:spcBef>
              <a:spcAft>
                <a:spcPts val="0"/>
              </a:spcAft>
              <a:buNone/>
            </a:pPr>
            <a:r>
              <a:rPr lang="en" dirty="0">
                <a:latin typeface="Poppins"/>
                <a:ea typeface="Poppins"/>
                <a:cs typeface="Poppins"/>
                <a:sym typeface="Poppins"/>
              </a:rPr>
              <a:t>RandomOversampling</a:t>
            </a:r>
            <a:endParaRPr dirty="0">
              <a:latin typeface="Poppins"/>
              <a:ea typeface="Poppins"/>
              <a:cs typeface="Poppins"/>
              <a:sym typeface="Poppins"/>
            </a:endParaRPr>
          </a:p>
          <a:p>
            <a:pPr marL="0" lvl="0" indent="0" algn="ctr" rtl="0">
              <a:spcBef>
                <a:spcPts val="0"/>
              </a:spcBef>
              <a:spcAft>
                <a:spcPts val="0"/>
              </a:spcAft>
              <a:buNone/>
            </a:pPr>
            <a:r>
              <a:rPr lang="en" dirty="0">
                <a:latin typeface="Poppins"/>
                <a:ea typeface="Poppins"/>
                <a:cs typeface="Poppins"/>
                <a:sym typeface="Poppins"/>
              </a:rPr>
              <a:t>Prediction 2023</a:t>
            </a:r>
            <a:endParaRPr dirty="0">
              <a:latin typeface="Poppins"/>
              <a:ea typeface="Poppins"/>
              <a:cs typeface="Poppins"/>
              <a:sym typeface="Poppins"/>
            </a:endParaRPr>
          </a:p>
          <a:p>
            <a:pPr marL="0" lvl="0" indent="0" algn="ctr" rtl="0">
              <a:spcBef>
                <a:spcPts val="0"/>
              </a:spcBef>
              <a:spcAft>
                <a:spcPts val="0"/>
              </a:spcAft>
              <a:buNone/>
            </a:pPr>
            <a:endParaRPr dirty="0">
              <a:latin typeface="Poppins"/>
              <a:ea typeface="Poppins"/>
              <a:cs typeface="Poppins"/>
              <a:sym typeface="Poppins"/>
            </a:endParaRPr>
          </a:p>
        </p:txBody>
      </p:sp>
      <p:sp>
        <p:nvSpPr>
          <p:cNvPr id="2" name="Google Shape;670;p58">
            <a:extLst>
              <a:ext uri="{FF2B5EF4-FFF2-40B4-BE49-F238E27FC236}">
                <a16:creationId xmlns:a16="http://schemas.microsoft.com/office/drawing/2014/main" id="{CF19C0E3-631A-67BF-E319-BC5A096E2BEF}"/>
              </a:ext>
            </a:extLst>
          </p:cNvPr>
          <p:cNvSpPr txBox="1">
            <a:spLocks noGrp="1"/>
          </p:cNvSpPr>
          <p:nvPr>
            <p:ph type="title"/>
          </p:nvPr>
        </p:nvSpPr>
        <p:spPr>
          <a:xfrm>
            <a:off x="2715778" y="668707"/>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Standardization</a:t>
            </a:r>
            <a:endParaRPr dirty="0">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8">
                                            <p:txEl>
                                              <p:pRg st="0" end="0"/>
                                            </p:txEl>
                                          </p:spTgt>
                                        </p:tgtEl>
                                        <p:attrNameLst>
                                          <p:attrName>style.visibility</p:attrName>
                                        </p:attrNameLst>
                                      </p:cBhvr>
                                      <p:to>
                                        <p:strVal val="visible"/>
                                      </p:to>
                                    </p:set>
                                    <p:animEffect transition="in" filter="fade">
                                      <p:cBhvr>
                                        <p:cTn id="7" dur="500"/>
                                        <p:tgtEl>
                                          <p:spTgt spid="70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8">
                                            <p:txEl>
                                              <p:pRg st="1" end="1"/>
                                            </p:txEl>
                                          </p:spTgt>
                                        </p:tgtEl>
                                        <p:attrNameLst>
                                          <p:attrName>style.visibility</p:attrName>
                                        </p:attrNameLst>
                                      </p:cBhvr>
                                      <p:to>
                                        <p:strVal val="visible"/>
                                      </p:to>
                                    </p:set>
                                    <p:animEffect transition="in" filter="fade">
                                      <p:cBhvr>
                                        <p:cTn id="10" dur="500"/>
                                        <p:tgtEl>
                                          <p:spTgt spid="70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8">
                                            <p:txEl>
                                              <p:pRg st="2" end="2"/>
                                            </p:txEl>
                                          </p:spTgt>
                                        </p:tgtEl>
                                        <p:attrNameLst>
                                          <p:attrName>style.visibility</p:attrName>
                                        </p:attrNameLst>
                                      </p:cBhvr>
                                      <p:to>
                                        <p:strVal val="visible"/>
                                      </p:to>
                                    </p:set>
                                    <p:animEffect transition="in" filter="fade">
                                      <p:cBhvr>
                                        <p:cTn id="13" dur="500"/>
                                        <p:tgtEl>
                                          <p:spTgt spid="70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528" fill="hold" nodeType="clickEffect">
                                  <p:stCondLst>
                                    <p:cond delay="0"/>
                                  </p:stCondLst>
                                  <p:childTnLst>
                                    <p:set>
                                      <p:cBhvr>
                                        <p:cTn id="17" dur="1" fill="hold">
                                          <p:stCondLst>
                                            <p:cond delay="0"/>
                                          </p:stCondLst>
                                        </p:cTn>
                                        <p:tgtEl>
                                          <p:spTgt spid="704"/>
                                        </p:tgtEl>
                                        <p:attrNameLst>
                                          <p:attrName>style.visibility</p:attrName>
                                        </p:attrNameLst>
                                      </p:cBhvr>
                                      <p:to>
                                        <p:strVal val="visible"/>
                                      </p:to>
                                    </p:set>
                                    <p:anim calcmode="lin" valueType="num">
                                      <p:cBhvr>
                                        <p:cTn id="18" dur="500" fill="hold"/>
                                        <p:tgtEl>
                                          <p:spTgt spid="704"/>
                                        </p:tgtEl>
                                        <p:attrNameLst>
                                          <p:attrName>ppt_w</p:attrName>
                                        </p:attrNameLst>
                                      </p:cBhvr>
                                      <p:tavLst>
                                        <p:tav tm="0">
                                          <p:val>
                                            <p:fltVal val="0"/>
                                          </p:val>
                                        </p:tav>
                                        <p:tav tm="100000">
                                          <p:val>
                                            <p:strVal val="#ppt_w"/>
                                          </p:val>
                                        </p:tav>
                                      </p:tavLst>
                                    </p:anim>
                                    <p:anim calcmode="lin" valueType="num">
                                      <p:cBhvr>
                                        <p:cTn id="19" dur="500" fill="hold"/>
                                        <p:tgtEl>
                                          <p:spTgt spid="704"/>
                                        </p:tgtEl>
                                        <p:attrNameLst>
                                          <p:attrName>ppt_h</p:attrName>
                                        </p:attrNameLst>
                                      </p:cBhvr>
                                      <p:tavLst>
                                        <p:tav tm="0">
                                          <p:val>
                                            <p:fltVal val="0"/>
                                          </p:val>
                                        </p:tav>
                                        <p:tav tm="100000">
                                          <p:val>
                                            <p:strVal val="#ppt_h"/>
                                          </p:val>
                                        </p:tav>
                                      </p:tavLst>
                                    </p:anim>
                                    <p:animEffect transition="in" filter="fade">
                                      <p:cBhvr>
                                        <p:cTn id="20" dur="500"/>
                                        <p:tgtEl>
                                          <p:spTgt spid="704"/>
                                        </p:tgtEl>
                                      </p:cBhvr>
                                    </p:animEffect>
                                    <p:anim calcmode="lin" valueType="num">
                                      <p:cBhvr>
                                        <p:cTn id="21" dur="500" fill="hold"/>
                                        <p:tgtEl>
                                          <p:spTgt spid="704"/>
                                        </p:tgtEl>
                                        <p:attrNameLst>
                                          <p:attrName>ppt_x</p:attrName>
                                        </p:attrNameLst>
                                      </p:cBhvr>
                                      <p:tavLst>
                                        <p:tav tm="0">
                                          <p:val>
                                            <p:fltVal val="0.5"/>
                                          </p:val>
                                        </p:tav>
                                        <p:tav tm="100000">
                                          <p:val>
                                            <p:strVal val="#ppt_x"/>
                                          </p:val>
                                        </p:tav>
                                      </p:tavLst>
                                    </p:anim>
                                    <p:anim calcmode="lin" valueType="num">
                                      <p:cBhvr>
                                        <p:cTn id="22" dur="500" fill="hold"/>
                                        <p:tgtEl>
                                          <p:spTgt spid="704"/>
                                        </p:tgtEl>
                                        <p:attrNameLst>
                                          <p:attrName>ppt_y</p:attrName>
                                        </p:attrNameLst>
                                      </p:cBhvr>
                                      <p:tavLst>
                                        <p:tav tm="0">
                                          <p:val>
                                            <p:fltVal val="0.5"/>
                                          </p:val>
                                        </p:tav>
                                        <p:tav tm="100000">
                                          <p:val>
                                            <p:strVal val="#ppt_y"/>
                                          </p:val>
                                        </p:tav>
                                      </p:tavLst>
                                    </p:anim>
                                  </p:childTnLst>
                                </p:cTn>
                              </p:par>
                              <p:par>
                                <p:cTn id="23" presetID="53" presetClass="entr" presetSubtype="52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anim calcmode="lin" valueType="num">
                                      <p:cBhvr>
                                        <p:cTn id="28" dur="500" fill="hold"/>
                                        <p:tgtEl>
                                          <p:spTgt spid="2"/>
                                        </p:tgtEl>
                                        <p:attrNameLst>
                                          <p:attrName>ppt_x</p:attrName>
                                        </p:attrNameLst>
                                      </p:cBhvr>
                                      <p:tavLst>
                                        <p:tav tm="0">
                                          <p:val>
                                            <p:fltVal val="0.5"/>
                                          </p:val>
                                        </p:tav>
                                        <p:tav tm="100000">
                                          <p:val>
                                            <p:strVal val="#ppt_x"/>
                                          </p:val>
                                        </p:tav>
                                      </p:tavLst>
                                    </p:anim>
                                    <p:anim calcmode="lin" valueType="num">
                                      <p:cBhvr>
                                        <p:cTn id="29"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707"/>
                                        </p:tgtEl>
                                        <p:attrNameLst>
                                          <p:attrName>style.visibility</p:attrName>
                                        </p:attrNameLst>
                                      </p:cBhvr>
                                      <p:to>
                                        <p:strVal val="visible"/>
                                      </p:to>
                                    </p:set>
                                    <p:anim calcmode="lin" valueType="num">
                                      <p:cBhvr>
                                        <p:cTn id="34" dur="500" fill="hold"/>
                                        <p:tgtEl>
                                          <p:spTgt spid="707"/>
                                        </p:tgtEl>
                                        <p:attrNameLst>
                                          <p:attrName>ppt_w</p:attrName>
                                        </p:attrNameLst>
                                      </p:cBhvr>
                                      <p:tavLst>
                                        <p:tav tm="0">
                                          <p:val>
                                            <p:fltVal val="0"/>
                                          </p:val>
                                        </p:tav>
                                        <p:tav tm="100000">
                                          <p:val>
                                            <p:strVal val="#ppt_w"/>
                                          </p:val>
                                        </p:tav>
                                      </p:tavLst>
                                    </p:anim>
                                    <p:anim calcmode="lin" valueType="num">
                                      <p:cBhvr>
                                        <p:cTn id="35" dur="500" fill="hold"/>
                                        <p:tgtEl>
                                          <p:spTgt spid="707"/>
                                        </p:tgtEl>
                                        <p:attrNameLst>
                                          <p:attrName>ppt_h</p:attrName>
                                        </p:attrNameLst>
                                      </p:cBhvr>
                                      <p:tavLst>
                                        <p:tav tm="0">
                                          <p:val>
                                            <p:fltVal val="0"/>
                                          </p:val>
                                        </p:tav>
                                        <p:tav tm="100000">
                                          <p:val>
                                            <p:strVal val="#ppt_h"/>
                                          </p:val>
                                        </p:tav>
                                      </p:tavLst>
                                    </p:anim>
                                    <p:animEffect transition="in" filter="fade">
                                      <p:cBhvr>
                                        <p:cTn id="36"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0"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5" name="Grupo 4">
            <a:extLst>
              <a:ext uri="{FF2B5EF4-FFF2-40B4-BE49-F238E27FC236}">
                <a16:creationId xmlns:a16="http://schemas.microsoft.com/office/drawing/2014/main" id="{42893F17-DC85-A9A6-D0D5-FD6BE1DE236A}"/>
              </a:ext>
            </a:extLst>
          </p:cNvPr>
          <p:cNvGrpSpPr/>
          <p:nvPr/>
        </p:nvGrpSpPr>
        <p:grpSpPr>
          <a:xfrm>
            <a:off x="6007900" y="992650"/>
            <a:ext cx="2495800" cy="1785900"/>
            <a:chOff x="6007900" y="992650"/>
            <a:chExt cx="2495800" cy="1785900"/>
          </a:xfrm>
        </p:grpSpPr>
        <p:sp>
          <p:nvSpPr>
            <p:cNvPr id="717" name="Google Shape;717;p60"/>
            <p:cNvSpPr/>
            <p:nvPr/>
          </p:nvSpPr>
          <p:spPr>
            <a:xfrm>
              <a:off x="6007900" y="135775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7843100" y="992650"/>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2"/>
                  </a:solidFill>
                  <a:latin typeface="Kalam"/>
                  <a:ea typeface="Kalam"/>
                  <a:cs typeface="Kalam"/>
                  <a:sym typeface="Kalam"/>
                </a:rPr>
                <a:t>SMOTE</a:t>
              </a:r>
              <a:endParaRPr sz="2200" b="1">
                <a:solidFill>
                  <a:schemeClr val="lt2"/>
                </a:solidFill>
                <a:latin typeface="Kalam"/>
                <a:ea typeface="Kalam"/>
                <a:cs typeface="Kalam"/>
                <a:sym typeface="Kalam"/>
              </a:endParaRPr>
            </a:p>
          </p:txBody>
        </p:sp>
      </p:grpSp>
      <p:grpSp>
        <p:nvGrpSpPr>
          <p:cNvPr id="4" name="Grupo 3">
            <a:extLst>
              <a:ext uri="{FF2B5EF4-FFF2-40B4-BE49-F238E27FC236}">
                <a16:creationId xmlns:a16="http://schemas.microsoft.com/office/drawing/2014/main" id="{565D2DDF-9CEF-B512-2F79-34E333BA9318}"/>
              </a:ext>
            </a:extLst>
          </p:cNvPr>
          <p:cNvGrpSpPr/>
          <p:nvPr/>
        </p:nvGrpSpPr>
        <p:grpSpPr>
          <a:xfrm>
            <a:off x="3324100" y="992650"/>
            <a:ext cx="2495700" cy="1785900"/>
            <a:chOff x="3324100" y="992650"/>
            <a:chExt cx="2495700" cy="1785900"/>
          </a:xfrm>
        </p:grpSpPr>
        <p:sp>
          <p:nvSpPr>
            <p:cNvPr id="716" name="Google Shape;716;p60"/>
            <p:cNvSpPr/>
            <p:nvPr/>
          </p:nvSpPr>
          <p:spPr>
            <a:xfrm>
              <a:off x="3324100" y="135775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5159200" y="992650"/>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2"/>
                  </a:solidFill>
                  <a:latin typeface="Kalam"/>
                  <a:ea typeface="Kalam"/>
                  <a:cs typeface="Kalam"/>
                  <a:sym typeface="Kalam"/>
                </a:rPr>
                <a:t>SMOTE</a:t>
              </a:r>
              <a:endParaRPr sz="2200" b="1">
                <a:solidFill>
                  <a:schemeClr val="lt2"/>
                </a:solidFill>
                <a:latin typeface="Kalam"/>
                <a:ea typeface="Kalam"/>
                <a:cs typeface="Kalam"/>
                <a:sym typeface="Kalam"/>
              </a:endParaRPr>
            </a:p>
          </p:txBody>
        </p:sp>
      </p:grpSp>
      <p:grpSp>
        <p:nvGrpSpPr>
          <p:cNvPr id="3" name="Grupo 2">
            <a:extLst>
              <a:ext uri="{FF2B5EF4-FFF2-40B4-BE49-F238E27FC236}">
                <a16:creationId xmlns:a16="http://schemas.microsoft.com/office/drawing/2014/main" id="{4A46CE5F-C9CE-9F98-59B6-312E19E6DA22}"/>
              </a:ext>
            </a:extLst>
          </p:cNvPr>
          <p:cNvGrpSpPr/>
          <p:nvPr/>
        </p:nvGrpSpPr>
        <p:grpSpPr>
          <a:xfrm>
            <a:off x="640300" y="992650"/>
            <a:ext cx="2495700" cy="1785900"/>
            <a:chOff x="640300" y="992650"/>
            <a:chExt cx="2495700" cy="1785900"/>
          </a:xfrm>
        </p:grpSpPr>
        <p:sp>
          <p:nvSpPr>
            <p:cNvPr id="718" name="Google Shape;718;p60"/>
            <p:cNvSpPr/>
            <p:nvPr/>
          </p:nvSpPr>
          <p:spPr>
            <a:xfrm>
              <a:off x="640300" y="135775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0"/>
            <p:cNvSpPr/>
            <p:nvPr/>
          </p:nvSpPr>
          <p:spPr>
            <a:xfrm>
              <a:off x="2475400" y="992650"/>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dirty="0">
                  <a:solidFill>
                    <a:schemeClr val="lt2"/>
                  </a:solidFill>
                  <a:latin typeface="Kalam"/>
                  <a:ea typeface="Kalam"/>
                  <a:cs typeface="Kalam"/>
                  <a:sym typeface="Kalam"/>
                </a:rPr>
                <a:t>SMOTE</a:t>
              </a:r>
              <a:endParaRPr sz="1200" b="1" dirty="0">
                <a:solidFill>
                  <a:schemeClr val="lt2"/>
                </a:solidFill>
                <a:latin typeface="Kalam"/>
                <a:ea typeface="Kalam"/>
                <a:cs typeface="Kalam"/>
                <a:sym typeface="Kalam"/>
              </a:endParaRPr>
            </a:p>
          </p:txBody>
        </p:sp>
      </p:grpSp>
      <p:sp>
        <p:nvSpPr>
          <p:cNvPr id="719" name="Google Shape;719;p60"/>
          <p:cNvSpPr txBox="1">
            <a:spLocks noGrp="1"/>
          </p:cNvSpPr>
          <p:nvPr>
            <p:ph type="subTitle" idx="7"/>
          </p:nvPr>
        </p:nvSpPr>
        <p:spPr>
          <a:xfrm>
            <a:off x="638850" y="1908850"/>
            <a:ext cx="23364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Logistic Regression</a:t>
            </a:r>
            <a:endParaRPr>
              <a:latin typeface="Poppins"/>
              <a:ea typeface="Poppins"/>
              <a:cs typeface="Poppins"/>
              <a:sym typeface="Poppins"/>
            </a:endParaRPr>
          </a:p>
        </p:txBody>
      </p:sp>
      <p:sp>
        <p:nvSpPr>
          <p:cNvPr id="720" name="Google Shape;720;p60"/>
          <p:cNvSpPr txBox="1">
            <a:spLocks noGrp="1"/>
          </p:cNvSpPr>
          <p:nvPr>
            <p:ph type="subTitle" idx="8"/>
          </p:nvPr>
        </p:nvSpPr>
        <p:spPr>
          <a:xfrm>
            <a:off x="3327550" y="1908850"/>
            <a:ext cx="23364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Random Forest</a:t>
            </a:r>
            <a:endParaRPr>
              <a:latin typeface="Poppins"/>
              <a:ea typeface="Poppins"/>
              <a:cs typeface="Poppins"/>
              <a:sym typeface="Poppins"/>
            </a:endParaRPr>
          </a:p>
        </p:txBody>
      </p:sp>
      <p:sp>
        <p:nvSpPr>
          <p:cNvPr id="721" name="Google Shape;721;p60"/>
          <p:cNvSpPr txBox="1">
            <a:spLocks noGrp="1"/>
          </p:cNvSpPr>
          <p:nvPr>
            <p:ph type="subTitle" idx="9"/>
          </p:nvPr>
        </p:nvSpPr>
        <p:spPr>
          <a:xfrm>
            <a:off x="6011150" y="1908850"/>
            <a:ext cx="23415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Neural Network</a:t>
            </a:r>
            <a:endParaRPr>
              <a:latin typeface="Poppins"/>
              <a:ea typeface="Poppins"/>
              <a:cs typeface="Poppins"/>
              <a:sym typeface="Poppins"/>
            </a:endParaRPr>
          </a:p>
        </p:txBody>
      </p:sp>
      <p:sp>
        <p:nvSpPr>
          <p:cNvPr id="722" name="Google Shape;722;p60"/>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Prediction Models</a:t>
            </a:r>
            <a:endParaRPr>
              <a:latin typeface="Poppins"/>
              <a:ea typeface="Poppins"/>
              <a:cs typeface="Poppins"/>
              <a:sym typeface="Poppins"/>
            </a:endParaRPr>
          </a:p>
        </p:txBody>
      </p:sp>
      <p:grpSp>
        <p:nvGrpSpPr>
          <p:cNvPr id="6" name="Grupo 5">
            <a:extLst>
              <a:ext uri="{FF2B5EF4-FFF2-40B4-BE49-F238E27FC236}">
                <a16:creationId xmlns:a16="http://schemas.microsoft.com/office/drawing/2014/main" id="{B0D220F7-E4AF-9927-0570-B13B84650674}"/>
              </a:ext>
            </a:extLst>
          </p:cNvPr>
          <p:cNvGrpSpPr/>
          <p:nvPr/>
        </p:nvGrpSpPr>
        <p:grpSpPr>
          <a:xfrm>
            <a:off x="6007900" y="2626213"/>
            <a:ext cx="2495800" cy="1772587"/>
            <a:chOff x="6007900" y="2626213"/>
            <a:chExt cx="2495800" cy="1772587"/>
          </a:xfrm>
        </p:grpSpPr>
        <p:sp>
          <p:nvSpPr>
            <p:cNvPr id="714" name="Google Shape;714;p60"/>
            <p:cNvSpPr/>
            <p:nvPr/>
          </p:nvSpPr>
          <p:spPr>
            <a:xfrm>
              <a:off x="6007900" y="297800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0"/>
            <p:cNvSpPr/>
            <p:nvPr/>
          </p:nvSpPr>
          <p:spPr>
            <a:xfrm>
              <a:off x="7843100" y="2626213"/>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lt2"/>
                  </a:solidFill>
                  <a:latin typeface="Kalam"/>
                  <a:ea typeface="Kalam"/>
                  <a:cs typeface="Kalam"/>
                  <a:sym typeface="Kalam"/>
                </a:rPr>
                <a:t>ROS</a:t>
              </a:r>
              <a:endParaRPr sz="1800" b="1">
                <a:solidFill>
                  <a:schemeClr val="lt2"/>
                </a:solidFill>
                <a:latin typeface="Kalam"/>
                <a:ea typeface="Kalam"/>
                <a:cs typeface="Kalam"/>
                <a:sym typeface="Kalam"/>
              </a:endParaRPr>
            </a:p>
          </p:txBody>
        </p:sp>
      </p:grpSp>
      <p:grpSp>
        <p:nvGrpSpPr>
          <p:cNvPr id="7" name="Grupo 6">
            <a:extLst>
              <a:ext uri="{FF2B5EF4-FFF2-40B4-BE49-F238E27FC236}">
                <a16:creationId xmlns:a16="http://schemas.microsoft.com/office/drawing/2014/main" id="{B9FD3FAA-4520-112A-5638-D966F1B78E39}"/>
              </a:ext>
            </a:extLst>
          </p:cNvPr>
          <p:cNvGrpSpPr/>
          <p:nvPr/>
        </p:nvGrpSpPr>
        <p:grpSpPr>
          <a:xfrm>
            <a:off x="3324100" y="2626213"/>
            <a:ext cx="2495700" cy="1772587"/>
            <a:chOff x="3324100" y="2626213"/>
            <a:chExt cx="2495700" cy="1772587"/>
          </a:xfrm>
        </p:grpSpPr>
        <p:sp>
          <p:nvSpPr>
            <p:cNvPr id="713" name="Google Shape;713;p60"/>
            <p:cNvSpPr/>
            <p:nvPr/>
          </p:nvSpPr>
          <p:spPr>
            <a:xfrm>
              <a:off x="3324100" y="297800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5159200" y="2626213"/>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a:solidFill>
                    <a:schemeClr val="lt2"/>
                  </a:solidFill>
                  <a:latin typeface="Kalam"/>
                  <a:ea typeface="Kalam"/>
                  <a:cs typeface="Kalam"/>
                  <a:sym typeface="Kalam"/>
                </a:rPr>
                <a:t>ROS</a:t>
              </a:r>
              <a:endParaRPr sz="2000" b="1">
                <a:solidFill>
                  <a:schemeClr val="lt2"/>
                </a:solidFill>
                <a:latin typeface="Kalam"/>
                <a:ea typeface="Kalam"/>
                <a:cs typeface="Kalam"/>
                <a:sym typeface="Kalam"/>
              </a:endParaRPr>
            </a:p>
          </p:txBody>
        </p:sp>
      </p:grpSp>
      <p:grpSp>
        <p:nvGrpSpPr>
          <p:cNvPr id="8" name="Grupo 7">
            <a:extLst>
              <a:ext uri="{FF2B5EF4-FFF2-40B4-BE49-F238E27FC236}">
                <a16:creationId xmlns:a16="http://schemas.microsoft.com/office/drawing/2014/main" id="{42CB01FA-5FC2-789B-DB6B-4683C54CC7DB}"/>
              </a:ext>
            </a:extLst>
          </p:cNvPr>
          <p:cNvGrpSpPr/>
          <p:nvPr/>
        </p:nvGrpSpPr>
        <p:grpSpPr>
          <a:xfrm>
            <a:off x="640300" y="2626213"/>
            <a:ext cx="2495700" cy="1772587"/>
            <a:chOff x="640300" y="2626213"/>
            <a:chExt cx="2495700" cy="1772587"/>
          </a:xfrm>
        </p:grpSpPr>
        <p:sp>
          <p:nvSpPr>
            <p:cNvPr id="715" name="Google Shape;715;p60"/>
            <p:cNvSpPr/>
            <p:nvPr/>
          </p:nvSpPr>
          <p:spPr>
            <a:xfrm>
              <a:off x="640300" y="2978000"/>
              <a:ext cx="2495700" cy="14208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p:nvPr/>
          </p:nvSpPr>
          <p:spPr>
            <a:xfrm>
              <a:off x="2475400" y="2626213"/>
              <a:ext cx="660600" cy="660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lt2"/>
                  </a:solidFill>
                  <a:latin typeface="Kalam"/>
                  <a:ea typeface="Kalam"/>
                  <a:cs typeface="Kalam"/>
                  <a:sym typeface="Kalam"/>
                </a:rPr>
                <a:t>ROS</a:t>
              </a:r>
              <a:endParaRPr sz="2000" b="1" dirty="0">
                <a:solidFill>
                  <a:schemeClr val="lt2"/>
                </a:solidFill>
                <a:latin typeface="Kalam"/>
                <a:ea typeface="Kalam"/>
                <a:cs typeface="Kalam"/>
                <a:sym typeface="Kalam"/>
              </a:endParaRPr>
            </a:p>
          </p:txBody>
        </p:sp>
      </p:grpSp>
      <p:sp>
        <p:nvSpPr>
          <p:cNvPr id="729" name="Google Shape;729;p60"/>
          <p:cNvSpPr txBox="1">
            <a:spLocks noGrp="1"/>
          </p:cNvSpPr>
          <p:nvPr>
            <p:ph type="subTitle" idx="7"/>
          </p:nvPr>
        </p:nvSpPr>
        <p:spPr>
          <a:xfrm>
            <a:off x="638850" y="3432850"/>
            <a:ext cx="23364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Logistic Regression</a:t>
            </a:r>
            <a:endParaRPr>
              <a:latin typeface="Poppins"/>
              <a:ea typeface="Poppins"/>
              <a:cs typeface="Poppins"/>
              <a:sym typeface="Poppins"/>
            </a:endParaRPr>
          </a:p>
        </p:txBody>
      </p:sp>
      <p:sp>
        <p:nvSpPr>
          <p:cNvPr id="730" name="Google Shape;730;p60"/>
          <p:cNvSpPr txBox="1">
            <a:spLocks noGrp="1"/>
          </p:cNvSpPr>
          <p:nvPr>
            <p:ph type="subTitle" idx="8"/>
          </p:nvPr>
        </p:nvSpPr>
        <p:spPr>
          <a:xfrm>
            <a:off x="3327550" y="3432850"/>
            <a:ext cx="23364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Random Forest</a:t>
            </a:r>
            <a:endParaRPr>
              <a:latin typeface="Poppins"/>
              <a:ea typeface="Poppins"/>
              <a:cs typeface="Poppins"/>
              <a:sym typeface="Poppins"/>
            </a:endParaRPr>
          </a:p>
        </p:txBody>
      </p:sp>
      <p:sp>
        <p:nvSpPr>
          <p:cNvPr id="731" name="Google Shape;731;p60"/>
          <p:cNvSpPr txBox="1">
            <a:spLocks noGrp="1"/>
          </p:cNvSpPr>
          <p:nvPr>
            <p:ph type="subTitle" idx="9"/>
          </p:nvPr>
        </p:nvSpPr>
        <p:spPr>
          <a:xfrm>
            <a:off x="6011150" y="3432850"/>
            <a:ext cx="23415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Neural Network</a:t>
            </a:r>
            <a:endParaRPr dirty="0">
              <a:latin typeface="Poppins"/>
              <a:ea typeface="Poppins"/>
              <a:cs typeface="Poppins"/>
              <a:sym typeface="Poppi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19">
                                            <p:txEl>
                                              <p:pRg st="0" end="0"/>
                                            </p:txEl>
                                          </p:spTgt>
                                        </p:tgtEl>
                                        <p:attrNameLst>
                                          <p:attrName>style.visibility</p:attrName>
                                        </p:attrNameLst>
                                      </p:cBhvr>
                                      <p:to>
                                        <p:strVal val="visible"/>
                                      </p:to>
                                    </p:set>
                                    <p:anim calcmode="lin" valueType="num">
                                      <p:cBhvr>
                                        <p:cTn id="15" dur="500" fill="hold"/>
                                        <p:tgtEl>
                                          <p:spTgt spid="71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19">
                                            <p:txEl>
                                              <p:pRg st="0" end="0"/>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729">
                                            <p:txEl>
                                              <p:pRg st="0" end="0"/>
                                            </p:txEl>
                                          </p:spTgt>
                                        </p:tgtEl>
                                        <p:attrNameLst>
                                          <p:attrName>style.visibility</p:attrName>
                                        </p:attrNameLst>
                                      </p:cBhvr>
                                      <p:to>
                                        <p:strVal val="visible"/>
                                      </p:to>
                                    </p:set>
                                    <p:anim calcmode="lin" valueType="num">
                                      <p:cBhvr>
                                        <p:cTn id="19" dur="500" fill="hold"/>
                                        <p:tgtEl>
                                          <p:spTgt spid="72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2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730">
                                            <p:txEl>
                                              <p:pRg st="0" end="0"/>
                                            </p:txEl>
                                          </p:spTgt>
                                        </p:tgtEl>
                                        <p:attrNameLst>
                                          <p:attrName>style.visibility</p:attrName>
                                        </p:attrNameLst>
                                      </p:cBhvr>
                                      <p:to>
                                        <p:strVal val="visible"/>
                                      </p:to>
                                    </p:set>
                                    <p:anim calcmode="lin" valueType="num">
                                      <p:cBhvr>
                                        <p:cTn id="30" dur="500" fill="hold"/>
                                        <p:tgtEl>
                                          <p:spTgt spid="730">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30">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30">
                                            <p:txEl>
                                              <p:pRg st="0" end="0"/>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720">
                                            <p:txEl>
                                              <p:pRg st="0" end="0"/>
                                            </p:txEl>
                                          </p:spTgt>
                                        </p:tgtEl>
                                        <p:attrNameLst>
                                          <p:attrName>style.visibility</p:attrName>
                                        </p:attrNameLst>
                                      </p:cBhvr>
                                      <p:to>
                                        <p:strVal val="visible"/>
                                      </p:to>
                                    </p:set>
                                    <p:anim calcmode="lin" valueType="num">
                                      <p:cBhvr>
                                        <p:cTn id="35" dur="500" fill="hold"/>
                                        <p:tgtEl>
                                          <p:spTgt spid="72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2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20">
                                            <p:txEl>
                                              <p:pRg st="0" end="0"/>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731">
                                            <p:txEl>
                                              <p:pRg st="0" end="0"/>
                                            </p:txEl>
                                          </p:spTgt>
                                        </p:tgtEl>
                                        <p:attrNameLst>
                                          <p:attrName>style.visibility</p:attrName>
                                        </p:attrNameLst>
                                      </p:cBhvr>
                                      <p:to>
                                        <p:strVal val="visible"/>
                                      </p:to>
                                    </p:set>
                                    <p:anim calcmode="lin" valueType="num">
                                      <p:cBhvr>
                                        <p:cTn id="47" dur="500" fill="hold"/>
                                        <p:tgtEl>
                                          <p:spTgt spid="73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73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731">
                                            <p:txEl>
                                              <p:pRg st="0" end="0"/>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ntr" presetSubtype="16"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21">
                                            <p:txEl>
                                              <p:pRg st="0" end="0"/>
                                            </p:txEl>
                                          </p:spTgt>
                                        </p:tgtEl>
                                        <p:attrNameLst>
                                          <p:attrName>style.visibility</p:attrName>
                                        </p:attrNameLst>
                                      </p:cBhvr>
                                      <p:to>
                                        <p:strVal val="visible"/>
                                      </p:to>
                                    </p:set>
                                    <p:anim calcmode="lin" valueType="num">
                                      <p:cBhvr>
                                        <p:cTn id="62" dur="500" fill="hold"/>
                                        <p:tgtEl>
                                          <p:spTgt spid="721">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721">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7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build="p"/>
      <p:bldP spid="720" grpId="0" build="p"/>
      <p:bldP spid="721" grpId="0" build="p"/>
      <p:bldP spid="729" grpId="0" build="p"/>
      <p:bldP spid="730" grpId="0" build="p"/>
      <p:bldP spid="7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1"/>
          <p:cNvSpPr txBox="1">
            <a:spLocks noGrp="1"/>
          </p:cNvSpPr>
          <p:nvPr>
            <p:ph type="title" idx="4294967295"/>
          </p:nvPr>
        </p:nvSpPr>
        <p:spPr>
          <a:xfrm>
            <a:off x="720000" y="534999"/>
            <a:ext cx="7704000" cy="555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LOGISTIC REGRESSION SMOTE</a:t>
            </a:r>
            <a:endParaRPr dirty="0">
              <a:latin typeface="Poppins"/>
              <a:ea typeface="Poppins"/>
              <a:cs typeface="Poppins"/>
              <a:sym typeface="Poppins"/>
            </a:endParaRPr>
          </a:p>
        </p:txBody>
      </p:sp>
      <p:graphicFrame>
        <p:nvGraphicFramePr>
          <p:cNvPr id="737" name="Google Shape;737;p61"/>
          <p:cNvGraphicFramePr/>
          <p:nvPr/>
        </p:nvGraphicFramePr>
        <p:xfrm>
          <a:off x="952500" y="1809750"/>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dirty="0">
                          <a:solidFill>
                            <a:schemeClr val="lt1"/>
                          </a:solidFill>
                        </a:rPr>
                        <a:t>ACCURACY</a:t>
                      </a:r>
                      <a:endParaRPr b="1" dirty="0">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dirty="0">
                          <a:solidFill>
                            <a:schemeClr val="lt1"/>
                          </a:solidFill>
                        </a:rPr>
                        <a:t>0,71</a:t>
                      </a:r>
                      <a:endParaRPr b="1" dirty="0">
                        <a:solidFill>
                          <a:schemeClr val="lt1"/>
                        </a:solidFill>
                      </a:endParaRPr>
                    </a:p>
                  </a:txBody>
                  <a:tcPr marL="91425" marR="91425" marT="91425" marB="91425" anchor="ctr"/>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a:solidFill>
                            <a:schemeClr val="lt1"/>
                          </a:solidFill>
                        </a:rPr>
                        <a:t>PRECISION</a:t>
                      </a:r>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0,72</a:t>
                      </a:r>
                      <a:endParaRPr b="1">
                        <a:solidFill>
                          <a:schemeClr val="lt1"/>
                        </a:solidFill>
                      </a:endParaRPr>
                    </a:p>
                  </a:txBody>
                  <a:tcPr marL="91425" marR="91425" marT="91425" marB="91425" anchor="ctr"/>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a:solidFill>
                            <a:schemeClr val="lt1"/>
                          </a:solidFill>
                        </a:rPr>
                        <a:t>RECALL</a:t>
                      </a:r>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0,77</a:t>
                      </a:r>
                      <a:endParaRPr b="1">
                        <a:solidFill>
                          <a:schemeClr val="lt1"/>
                        </a:solidFill>
                      </a:endParaRPr>
                    </a:p>
                  </a:txBody>
                  <a:tcPr marL="91425" marR="91425" marT="91425" marB="91425" anchor="ctr"/>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dirty="0">
                          <a:solidFill>
                            <a:schemeClr val="lt1"/>
                          </a:solidFill>
                        </a:rPr>
                        <a:t>0,74</a:t>
                      </a:r>
                      <a:endParaRPr b="1" dirty="0">
                        <a:solidFill>
                          <a:schemeClr val="lt1"/>
                        </a:solidFill>
                      </a:endParaRPr>
                    </a:p>
                  </a:txBody>
                  <a:tcPr marL="91425" marR="91425" marT="91425" marB="91425" anchor="ctr"/>
                </a:tc>
                <a:extLst>
                  <a:ext uri="{0D108BD9-81ED-4DB2-BD59-A6C34878D82A}">
                    <a16:rowId xmlns:a16="http://schemas.microsoft.com/office/drawing/2014/main" val="10003"/>
                  </a:ext>
                </a:extLst>
              </a:tr>
            </a:tbl>
          </a:graphicData>
        </a:graphic>
      </p:graphicFrame>
      <p:grpSp>
        <p:nvGrpSpPr>
          <p:cNvPr id="3" name="Grupo 2">
            <a:extLst>
              <a:ext uri="{FF2B5EF4-FFF2-40B4-BE49-F238E27FC236}">
                <a16:creationId xmlns:a16="http://schemas.microsoft.com/office/drawing/2014/main" id="{16944266-875D-80E5-9710-A203EE3D107E}"/>
              </a:ext>
            </a:extLst>
          </p:cNvPr>
          <p:cNvGrpSpPr/>
          <p:nvPr/>
        </p:nvGrpSpPr>
        <p:grpSpPr>
          <a:xfrm>
            <a:off x="4688075" y="1312675"/>
            <a:ext cx="3735902" cy="3603124"/>
            <a:chOff x="4688075" y="1312675"/>
            <a:chExt cx="3735902" cy="3603124"/>
          </a:xfrm>
        </p:grpSpPr>
        <p:sp>
          <p:nvSpPr>
            <p:cNvPr id="738" name="Google Shape;738;p61"/>
            <p:cNvSpPr/>
            <p:nvPr/>
          </p:nvSpPr>
          <p:spPr>
            <a:xfrm>
              <a:off x="4688077" y="1312677"/>
              <a:ext cx="3735900" cy="3603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9" name="Google Shape;739;p61"/>
            <p:cNvPicPr preferRelativeResize="0"/>
            <p:nvPr/>
          </p:nvPicPr>
          <p:blipFill>
            <a:blip r:embed="rId3">
              <a:alphaModFix/>
            </a:blip>
            <a:stretch>
              <a:fillRect/>
            </a:stretch>
          </p:blipFill>
          <p:spPr>
            <a:xfrm>
              <a:off x="4688075" y="1312675"/>
              <a:ext cx="3542240" cy="3603124"/>
            </a:xfrm>
            <a:prstGeom prst="rect">
              <a:avLst/>
            </a:prstGeom>
            <a:noFill/>
            <a:ln>
              <a:noFill/>
            </a:ln>
          </p:spPr>
        </p:pic>
      </p:grpSp>
      <p:pic>
        <p:nvPicPr>
          <p:cNvPr id="740" name="Google Shape;740;p61"/>
          <p:cNvPicPr preferRelativeResize="0"/>
          <p:nvPr/>
        </p:nvPicPr>
        <p:blipFill>
          <a:blip r:embed="rId4">
            <a:alphaModFix/>
          </a:blip>
          <a:stretch>
            <a:fillRect/>
          </a:stretch>
        </p:blipFill>
        <p:spPr>
          <a:xfrm>
            <a:off x="126763" y="4071200"/>
            <a:ext cx="685800" cy="685800"/>
          </a:xfrm>
          <a:prstGeom prst="rect">
            <a:avLst/>
          </a:prstGeom>
          <a:noFill/>
          <a:ln>
            <a:noFill/>
          </a:ln>
        </p:spPr>
      </p:pic>
      <p:sp>
        <p:nvSpPr>
          <p:cNvPr id="741" name="Google Shape;741;p61"/>
          <p:cNvSpPr txBox="1"/>
          <p:nvPr/>
        </p:nvSpPr>
        <p:spPr>
          <a:xfrm>
            <a:off x="48325" y="4757000"/>
            <a:ext cx="90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Israel</a:t>
            </a:r>
            <a:endParaRPr/>
          </a:p>
        </p:txBody>
      </p:sp>
      <p:pic>
        <p:nvPicPr>
          <p:cNvPr id="742" name="Google Shape;742;p61"/>
          <p:cNvPicPr preferRelativeResize="0"/>
          <p:nvPr/>
        </p:nvPicPr>
        <p:blipFill>
          <a:blip r:embed="rId5">
            <a:alphaModFix/>
          </a:blip>
          <a:stretch>
            <a:fillRect/>
          </a:stretch>
        </p:blipFill>
        <p:spPr>
          <a:xfrm>
            <a:off x="952525" y="4071190"/>
            <a:ext cx="685800" cy="685800"/>
          </a:xfrm>
          <a:prstGeom prst="rect">
            <a:avLst/>
          </a:prstGeom>
          <a:noFill/>
          <a:ln>
            <a:noFill/>
          </a:ln>
        </p:spPr>
      </p:pic>
      <p:sp>
        <p:nvSpPr>
          <p:cNvPr id="743" name="Google Shape;743;p61"/>
          <p:cNvSpPr txBox="1"/>
          <p:nvPr/>
        </p:nvSpPr>
        <p:spPr>
          <a:xfrm>
            <a:off x="828425" y="4757000"/>
            <a:ext cx="93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latin typeface="Poppins"/>
                <a:ea typeface="Poppins"/>
                <a:cs typeface="Poppins"/>
                <a:sym typeface="Poppins"/>
              </a:rPr>
              <a:t>Suecia</a:t>
            </a:r>
            <a:endParaRPr dirty="0"/>
          </a:p>
        </p:txBody>
      </p:sp>
      <p:pic>
        <p:nvPicPr>
          <p:cNvPr id="744" name="Google Shape;744;p61"/>
          <p:cNvPicPr preferRelativeResize="0"/>
          <p:nvPr/>
        </p:nvPicPr>
        <p:blipFill>
          <a:blip r:embed="rId6">
            <a:alphaModFix/>
          </a:blip>
          <a:stretch>
            <a:fillRect/>
          </a:stretch>
        </p:blipFill>
        <p:spPr>
          <a:xfrm>
            <a:off x="1825100" y="4071200"/>
            <a:ext cx="685800" cy="685800"/>
          </a:xfrm>
          <a:prstGeom prst="rect">
            <a:avLst/>
          </a:prstGeom>
          <a:noFill/>
          <a:ln>
            <a:noFill/>
          </a:ln>
        </p:spPr>
      </p:pic>
      <p:sp>
        <p:nvSpPr>
          <p:cNvPr id="745" name="Google Shape;745;p61"/>
          <p:cNvSpPr txBox="1"/>
          <p:nvPr/>
        </p:nvSpPr>
        <p:spPr>
          <a:xfrm>
            <a:off x="1699100" y="4757000"/>
            <a:ext cx="93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latin typeface="Poppins"/>
                <a:ea typeface="Poppins"/>
                <a:cs typeface="Poppins"/>
                <a:sym typeface="Poppins"/>
              </a:rPr>
              <a:t>Bélgica</a:t>
            </a:r>
            <a:endParaRPr dirty="0"/>
          </a:p>
        </p:txBody>
      </p:sp>
      <p:pic>
        <p:nvPicPr>
          <p:cNvPr id="746" name="Google Shape;746;p61"/>
          <p:cNvPicPr preferRelativeResize="0"/>
          <p:nvPr/>
        </p:nvPicPr>
        <p:blipFill>
          <a:blip r:embed="rId7">
            <a:alphaModFix/>
          </a:blip>
          <a:stretch>
            <a:fillRect/>
          </a:stretch>
        </p:blipFill>
        <p:spPr>
          <a:xfrm>
            <a:off x="2636899" y="4034139"/>
            <a:ext cx="759950" cy="759925"/>
          </a:xfrm>
          <a:prstGeom prst="rect">
            <a:avLst/>
          </a:prstGeom>
          <a:noFill/>
          <a:ln>
            <a:noFill/>
          </a:ln>
        </p:spPr>
      </p:pic>
      <p:sp>
        <p:nvSpPr>
          <p:cNvPr id="747" name="Google Shape;747;p61"/>
          <p:cNvSpPr txBox="1"/>
          <p:nvPr/>
        </p:nvSpPr>
        <p:spPr>
          <a:xfrm>
            <a:off x="2636900" y="4757000"/>
            <a:ext cx="93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Chipre</a:t>
            </a:r>
            <a:endParaRPr/>
          </a:p>
        </p:txBody>
      </p:sp>
      <p:pic>
        <p:nvPicPr>
          <p:cNvPr id="748" name="Google Shape;748;p61"/>
          <p:cNvPicPr preferRelativeResize="0"/>
          <p:nvPr/>
        </p:nvPicPr>
        <p:blipFill>
          <a:blip r:embed="rId8">
            <a:alphaModFix/>
          </a:blip>
          <a:stretch>
            <a:fillRect/>
          </a:stretch>
        </p:blipFill>
        <p:spPr>
          <a:xfrm>
            <a:off x="3574700" y="4052675"/>
            <a:ext cx="685775" cy="722875"/>
          </a:xfrm>
          <a:prstGeom prst="rect">
            <a:avLst/>
          </a:prstGeom>
          <a:noFill/>
          <a:ln>
            <a:noFill/>
          </a:ln>
        </p:spPr>
      </p:pic>
      <p:sp>
        <p:nvSpPr>
          <p:cNvPr id="749" name="Google Shape;749;p61"/>
          <p:cNvSpPr txBox="1"/>
          <p:nvPr/>
        </p:nvSpPr>
        <p:spPr>
          <a:xfrm>
            <a:off x="3493750" y="4757000"/>
            <a:ext cx="93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Islandia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500"/>
                                        <p:tgtEl>
                                          <p:spTgt spid="73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40"/>
                                        </p:tgtEl>
                                        <p:attrNameLst>
                                          <p:attrName>style.visibility</p:attrName>
                                        </p:attrNameLst>
                                      </p:cBhvr>
                                      <p:to>
                                        <p:strVal val="visible"/>
                                      </p:to>
                                    </p:set>
                                    <p:anim calcmode="lin" valueType="num">
                                      <p:cBhvr additive="base">
                                        <p:cTn id="15" dur="500" fill="hold"/>
                                        <p:tgtEl>
                                          <p:spTgt spid="740"/>
                                        </p:tgtEl>
                                        <p:attrNameLst>
                                          <p:attrName>ppt_x</p:attrName>
                                        </p:attrNameLst>
                                      </p:cBhvr>
                                      <p:tavLst>
                                        <p:tav tm="0">
                                          <p:val>
                                            <p:strVal val="#ppt_x"/>
                                          </p:val>
                                        </p:tav>
                                        <p:tav tm="100000">
                                          <p:val>
                                            <p:strVal val="#ppt_x"/>
                                          </p:val>
                                        </p:tav>
                                      </p:tavLst>
                                    </p:anim>
                                    <p:anim calcmode="lin" valueType="num">
                                      <p:cBhvr additive="base">
                                        <p:cTn id="16" dur="500" fill="hold"/>
                                        <p:tgtEl>
                                          <p:spTgt spid="7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41"/>
                                        </p:tgtEl>
                                        <p:attrNameLst>
                                          <p:attrName>style.visibility</p:attrName>
                                        </p:attrNameLst>
                                      </p:cBhvr>
                                      <p:to>
                                        <p:strVal val="visible"/>
                                      </p:to>
                                    </p:set>
                                    <p:anim calcmode="lin" valueType="num">
                                      <p:cBhvr additive="base">
                                        <p:cTn id="19" dur="500" fill="hold"/>
                                        <p:tgtEl>
                                          <p:spTgt spid="741"/>
                                        </p:tgtEl>
                                        <p:attrNameLst>
                                          <p:attrName>ppt_x</p:attrName>
                                        </p:attrNameLst>
                                      </p:cBhvr>
                                      <p:tavLst>
                                        <p:tav tm="0">
                                          <p:val>
                                            <p:strVal val="#ppt_x"/>
                                          </p:val>
                                        </p:tav>
                                        <p:tav tm="100000">
                                          <p:val>
                                            <p:strVal val="#ppt_x"/>
                                          </p:val>
                                        </p:tav>
                                      </p:tavLst>
                                    </p:anim>
                                    <p:anim calcmode="lin" valueType="num">
                                      <p:cBhvr additive="base">
                                        <p:cTn id="20" dur="500" fill="hold"/>
                                        <p:tgtEl>
                                          <p:spTgt spid="74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743"/>
                                        </p:tgtEl>
                                        <p:attrNameLst>
                                          <p:attrName>style.visibility</p:attrName>
                                        </p:attrNameLst>
                                      </p:cBhvr>
                                      <p:to>
                                        <p:strVal val="visible"/>
                                      </p:to>
                                    </p:set>
                                    <p:anim calcmode="lin" valueType="num">
                                      <p:cBhvr additive="base">
                                        <p:cTn id="24" dur="500" fill="hold"/>
                                        <p:tgtEl>
                                          <p:spTgt spid="743"/>
                                        </p:tgtEl>
                                        <p:attrNameLst>
                                          <p:attrName>ppt_x</p:attrName>
                                        </p:attrNameLst>
                                      </p:cBhvr>
                                      <p:tavLst>
                                        <p:tav tm="0">
                                          <p:val>
                                            <p:strVal val="#ppt_x"/>
                                          </p:val>
                                        </p:tav>
                                        <p:tav tm="100000">
                                          <p:val>
                                            <p:strVal val="#ppt_x"/>
                                          </p:val>
                                        </p:tav>
                                      </p:tavLst>
                                    </p:anim>
                                    <p:anim calcmode="lin" valueType="num">
                                      <p:cBhvr additive="base">
                                        <p:cTn id="25" dur="500" fill="hold"/>
                                        <p:tgtEl>
                                          <p:spTgt spid="74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42"/>
                                        </p:tgtEl>
                                        <p:attrNameLst>
                                          <p:attrName>style.visibility</p:attrName>
                                        </p:attrNameLst>
                                      </p:cBhvr>
                                      <p:to>
                                        <p:strVal val="visible"/>
                                      </p:to>
                                    </p:set>
                                    <p:anim calcmode="lin" valueType="num">
                                      <p:cBhvr additive="base">
                                        <p:cTn id="28" dur="500" fill="hold"/>
                                        <p:tgtEl>
                                          <p:spTgt spid="742"/>
                                        </p:tgtEl>
                                        <p:attrNameLst>
                                          <p:attrName>ppt_x</p:attrName>
                                        </p:attrNameLst>
                                      </p:cBhvr>
                                      <p:tavLst>
                                        <p:tav tm="0">
                                          <p:val>
                                            <p:strVal val="#ppt_x"/>
                                          </p:val>
                                        </p:tav>
                                        <p:tav tm="100000">
                                          <p:val>
                                            <p:strVal val="#ppt_x"/>
                                          </p:val>
                                        </p:tav>
                                      </p:tavLst>
                                    </p:anim>
                                    <p:anim calcmode="lin" valueType="num">
                                      <p:cBhvr additive="base">
                                        <p:cTn id="29" dur="500" fill="hold"/>
                                        <p:tgtEl>
                                          <p:spTgt spid="742"/>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745"/>
                                        </p:tgtEl>
                                        <p:attrNameLst>
                                          <p:attrName>style.visibility</p:attrName>
                                        </p:attrNameLst>
                                      </p:cBhvr>
                                      <p:to>
                                        <p:strVal val="visible"/>
                                      </p:to>
                                    </p:set>
                                    <p:anim calcmode="lin" valueType="num">
                                      <p:cBhvr additive="base">
                                        <p:cTn id="33" dur="500" fill="hold"/>
                                        <p:tgtEl>
                                          <p:spTgt spid="745"/>
                                        </p:tgtEl>
                                        <p:attrNameLst>
                                          <p:attrName>ppt_x</p:attrName>
                                        </p:attrNameLst>
                                      </p:cBhvr>
                                      <p:tavLst>
                                        <p:tav tm="0">
                                          <p:val>
                                            <p:strVal val="#ppt_x"/>
                                          </p:val>
                                        </p:tav>
                                        <p:tav tm="100000">
                                          <p:val>
                                            <p:strVal val="#ppt_x"/>
                                          </p:val>
                                        </p:tav>
                                      </p:tavLst>
                                    </p:anim>
                                    <p:anim calcmode="lin" valueType="num">
                                      <p:cBhvr additive="base">
                                        <p:cTn id="34" dur="500" fill="hold"/>
                                        <p:tgtEl>
                                          <p:spTgt spid="74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44"/>
                                        </p:tgtEl>
                                        <p:attrNameLst>
                                          <p:attrName>style.visibility</p:attrName>
                                        </p:attrNameLst>
                                      </p:cBhvr>
                                      <p:to>
                                        <p:strVal val="visible"/>
                                      </p:to>
                                    </p:set>
                                    <p:anim calcmode="lin" valueType="num">
                                      <p:cBhvr additive="base">
                                        <p:cTn id="37" dur="500" fill="hold"/>
                                        <p:tgtEl>
                                          <p:spTgt spid="744"/>
                                        </p:tgtEl>
                                        <p:attrNameLst>
                                          <p:attrName>ppt_x</p:attrName>
                                        </p:attrNameLst>
                                      </p:cBhvr>
                                      <p:tavLst>
                                        <p:tav tm="0">
                                          <p:val>
                                            <p:strVal val="#ppt_x"/>
                                          </p:val>
                                        </p:tav>
                                        <p:tav tm="100000">
                                          <p:val>
                                            <p:strVal val="#ppt_x"/>
                                          </p:val>
                                        </p:tav>
                                      </p:tavLst>
                                    </p:anim>
                                    <p:anim calcmode="lin" valueType="num">
                                      <p:cBhvr additive="base">
                                        <p:cTn id="38" dur="500" fill="hold"/>
                                        <p:tgtEl>
                                          <p:spTgt spid="744"/>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2" presetClass="entr" presetSubtype="4" fill="hold" nodeType="afterEffect">
                                  <p:stCondLst>
                                    <p:cond delay="0"/>
                                  </p:stCondLst>
                                  <p:childTnLst>
                                    <p:set>
                                      <p:cBhvr>
                                        <p:cTn id="41" dur="1" fill="hold">
                                          <p:stCondLst>
                                            <p:cond delay="0"/>
                                          </p:stCondLst>
                                        </p:cTn>
                                        <p:tgtEl>
                                          <p:spTgt spid="746"/>
                                        </p:tgtEl>
                                        <p:attrNameLst>
                                          <p:attrName>style.visibility</p:attrName>
                                        </p:attrNameLst>
                                      </p:cBhvr>
                                      <p:to>
                                        <p:strVal val="visible"/>
                                      </p:to>
                                    </p:set>
                                    <p:anim calcmode="lin" valueType="num">
                                      <p:cBhvr additive="base">
                                        <p:cTn id="42" dur="500" fill="hold"/>
                                        <p:tgtEl>
                                          <p:spTgt spid="746"/>
                                        </p:tgtEl>
                                        <p:attrNameLst>
                                          <p:attrName>ppt_x</p:attrName>
                                        </p:attrNameLst>
                                      </p:cBhvr>
                                      <p:tavLst>
                                        <p:tav tm="0">
                                          <p:val>
                                            <p:strVal val="#ppt_x"/>
                                          </p:val>
                                        </p:tav>
                                        <p:tav tm="100000">
                                          <p:val>
                                            <p:strVal val="#ppt_x"/>
                                          </p:val>
                                        </p:tav>
                                      </p:tavLst>
                                    </p:anim>
                                    <p:anim calcmode="lin" valueType="num">
                                      <p:cBhvr additive="base">
                                        <p:cTn id="43" dur="500" fill="hold"/>
                                        <p:tgtEl>
                                          <p:spTgt spid="74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47"/>
                                        </p:tgtEl>
                                        <p:attrNameLst>
                                          <p:attrName>style.visibility</p:attrName>
                                        </p:attrNameLst>
                                      </p:cBhvr>
                                      <p:to>
                                        <p:strVal val="visible"/>
                                      </p:to>
                                    </p:set>
                                    <p:anim calcmode="lin" valueType="num">
                                      <p:cBhvr additive="base">
                                        <p:cTn id="46" dur="500" fill="hold"/>
                                        <p:tgtEl>
                                          <p:spTgt spid="747"/>
                                        </p:tgtEl>
                                        <p:attrNameLst>
                                          <p:attrName>ppt_x</p:attrName>
                                        </p:attrNameLst>
                                      </p:cBhvr>
                                      <p:tavLst>
                                        <p:tav tm="0">
                                          <p:val>
                                            <p:strVal val="#ppt_x"/>
                                          </p:val>
                                        </p:tav>
                                        <p:tav tm="100000">
                                          <p:val>
                                            <p:strVal val="#ppt_x"/>
                                          </p:val>
                                        </p:tav>
                                      </p:tavLst>
                                    </p:anim>
                                    <p:anim calcmode="lin" valueType="num">
                                      <p:cBhvr additive="base">
                                        <p:cTn id="47" dur="500" fill="hold"/>
                                        <p:tgtEl>
                                          <p:spTgt spid="747"/>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fill="hold" nodeType="afterEffect">
                                  <p:stCondLst>
                                    <p:cond delay="0"/>
                                  </p:stCondLst>
                                  <p:childTnLst>
                                    <p:set>
                                      <p:cBhvr>
                                        <p:cTn id="50" dur="1" fill="hold">
                                          <p:stCondLst>
                                            <p:cond delay="0"/>
                                          </p:stCondLst>
                                        </p:cTn>
                                        <p:tgtEl>
                                          <p:spTgt spid="748"/>
                                        </p:tgtEl>
                                        <p:attrNameLst>
                                          <p:attrName>style.visibility</p:attrName>
                                        </p:attrNameLst>
                                      </p:cBhvr>
                                      <p:to>
                                        <p:strVal val="visible"/>
                                      </p:to>
                                    </p:set>
                                    <p:anim calcmode="lin" valueType="num">
                                      <p:cBhvr additive="base">
                                        <p:cTn id="51" dur="500" fill="hold"/>
                                        <p:tgtEl>
                                          <p:spTgt spid="748"/>
                                        </p:tgtEl>
                                        <p:attrNameLst>
                                          <p:attrName>ppt_x</p:attrName>
                                        </p:attrNameLst>
                                      </p:cBhvr>
                                      <p:tavLst>
                                        <p:tav tm="0">
                                          <p:val>
                                            <p:strVal val="#ppt_x"/>
                                          </p:val>
                                        </p:tav>
                                        <p:tav tm="100000">
                                          <p:val>
                                            <p:strVal val="#ppt_x"/>
                                          </p:val>
                                        </p:tav>
                                      </p:tavLst>
                                    </p:anim>
                                    <p:anim calcmode="lin" valueType="num">
                                      <p:cBhvr additive="base">
                                        <p:cTn id="52" dur="500" fill="hold"/>
                                        <p:tgtEl>
                                          <p:spTgt spid="74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49"/>
                                        </p:tgtEl>
                                        <p:attrNameLst>
                                          <p:attrName>style.visibility</p:attrName>
                                        </p:attrNameLst>
                                      </p:cBhvr>
                                      <p:to>
                                        <p:strVal val="visible"/>
                                      </p:to>
                                    </p:set>
                                    <p:anim calcmode="lin" valueType="num">
                                      <p:cBhvr additive="base">
                                        <p:cTn id="55" dur="500" fill="hold"/>
                                        <p:tgtEl>
                                          <p:spTgt spid="749"/>
                                        </p:tgtEl>
                                        <p:attrNameLst>
                                          <p:attrName>ppt_x</p:attrName>
                                        </p:attrNameLst>
                                      </p:cBhvr>
                                      <p:tavLst>
                                        <p:tav tm="0">
                                          <p:val>
                                            <p:strVal val="#ppt_x"/>
                                          </p:val>
                                        </p:tav>
                                        <p:tav tm="100000">
                                          <p:val>
                                            <p:strVal val="#ppt_x"/>
                                          </p:val>
                                        </p:tav>
                                      </p:tavLst>
                                    </p:anim>
                                    <p:anim calcmode="lin" valueType="num">
                                      <p:cBhvr additive="base">
                                        <p:cTn id="56" dur="500" fill="hold"/>
                                        <p:tgtEl>
                                          <p:spTgt spid="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p:bldP spid="743" grpId="0"/>
      <p:bldP spid="745" grpId="0"/>
      <p:bldP spid="747" grpId="0"/>
      <p:bldP spid="7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a:off x="3303025"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99460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1983050"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674625"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1145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subTitle" idx="2"/>
          </p:nvPr>
        </p:nvSpPr>
        <p:spPr>
          <a:xfrm>
            <a:off x="701563" y="1994800"/>
            <a:ext cx="2373300" cy="2511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Introduccion</a:t>
            </a:r>
            <a:endParaRPr>
              <a:latin typeface="Pacifico"/>
              <a:ea typeface="Pacifico"/>
              <a:cs typeface="Pacifico"/>
              <a:sym typeface="Pacifico"/>
            </a:endParaRPr>
          </a:p>
        </p:txBody>
      </p:sp>
      <p:sp>
        <p:nvSpPr>
          <p:cNvPr id="294" name="Google Shape;294;p40"/>
          <p:cNvSpPr txBox="1">
            <a:spLocks noGrp="1"/>
          </p:cNvSpPr>
          <p:nvPr>
            <p:ph type="title"/>
          </p:nvPr>
        </p:nvSpPr>
        <p:spPr>
          <a:xfrm>
            <a:off x="1132425" y="1466913"/>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1</a:t>
            </a:r>
            <a:endParaRPr dirty="0"/>
          </a:p>
        </p:txBody>
      </p:sp>
      <p:sp>
        <p:nvSpPr>
          <p:cNvPr id="295" name="Google Shape;295;p40"/>
          <p:cNvSpPr txBox="1">
            <a:spLocks noGrp="1"/>
          </p:cNvSpPr>
          <p:nvPr>
            <p:ph type="title" idx="3"/>
          </p:nvPr>
        </p:nvSpPr>
        <p:spPr>
          <a:xfrm>
            <a:off x="3816275"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p>
        </p:txBody>
      </p:sp>
      <p:sp>
        <p:nvSpPr>
          <p:cNvPr id="296" name="Google Shape;296;p40"/>
          <p:cNvSpPr txBox="1">
            <a:spLocks noGrp="1"/>
          </p:cNvSpPr>
          <p:nvPr>
            <p:ph type="subTitle" idx="5"/>
          </p:nvPr>
        </p:nvSpPr>
        <p:spPr>
          <a:xfrm>
            <a:off x="3385350"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latin typeface="Poppins"/>
              <a:ea typeface="Poppins"/>
              <a:cs typeface="Poppins"/>
              <a:sym typeface="Poppins"/>
            </a:endParaRPr>
          </a:p>
        </p:txBody>
      </p:sp>
      <p:sp>
        <p:nvSpPr>
          <p:cNvPr id="297" name="Google Shape;297;p40"/>
          <p:cNvSpPr txBox="1">
            <a:spLocks noGrp="1"/>
          </p:cNvSpPr>
          <p:nvPr>
            <p:ph type="title" idx="6"/>
          </p:nvPr>
        </p:nvSpPr>
        <p:spPr>
          <a:xfrm>
            <a:off x="6500050"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p>
        </p:txBody>
      </p:sp>
      <p:sp>
        <p:nvSpPr>
          <p:cNvPr id="298" name="Google Shape;298;p40"/>
          <p:cNvSpPr txBox="1">
            <a:spLocks noGrp="1"/>
          </p:cNvSpPr>
          <p:nvPr>
            <p:ph type="subTitle" idx="8"/>
          </p:nvPr>
        </p:nvSpPr>
        <p:spPr>
          <a:xfrm>
            <a:off x="6069125"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p>
        </p:txBody>
      </p:sp>
      <p:sp>
        <p:nvSpPr>
          <p:cNvPr id="299" name="Google Shape;299;p40"/>
          <p:cNvSpPr txBox="1">
            <a:spLocks noGrp="1"/>
          </p:cNvSpPr>
          <p:nvPr>
            <p:ph type="title" idx="9"/>
          </p:nvPr>
        </p:nvSpPr>
        <p:spPr>
          <a:xfrm>
            <a:off x="2504100"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4</a:t>
            </a:r>
            <a:endParaRPr/>
          </a:p>
        </p:txBody>
      </p:sp>
      <p:sp>
        <p:nvSpPr>
          <p:cNvPr id="300" name="Google Shape;300;p40"/>
          <p:cNvSpPr txBox="1">
            <a:spLocks noGrp="1"/>
          </p:cNvSpPr>
          <p:nvPr>
            <p:ph type="subTitle" idx="14"/>
          </p:nvPr>
        </p:nvSpPr>
        <p:spPr>
          <a:xfrm>
            <a:off x="1822353" y="3669925"/>
            <a:ext cx="28749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Machine learning</a:t>
            </a:r>
            <a:endParaRPr/>
          </a:p>
        </p:txBody>
      </p:sp>
      <p:sp>
        <p:nvSpPr>
          <p:cNvPr id="301" name="Google Shape;301;p40"/>
          <p:cNvSpPr txBox="1">
            <a:spLocks noGrp="1"/>
          </p:cNvSpPr>
          <p:nvPr>
            <p:ph type="title" idx="15"/>
          </p:nvPr>
        </p:nvSpPr>
        <p:spPr>
          <a:xfrm>
            <a:off x="5187883"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5</a:t>
            </a:r>
            <a:endParaRPr dirty="0"/>
          </a:p>
        </p:txBody>
      </p:sp>
      <p:sp>
        <p:nvSpPr>
          <p:cNvPr id="302" name="Google Shape;302;p40"/>
          <p:cNvSpPr txBox="1">
            <a:spLocks noGrp="1"/>
          </p:cNvSpPr>
          <p:nvPr>
            <p:ph type="subTitle" idx="17"/>
          </p:nvPr>
        </p:nvSpPr>
        <p:spPr>
          <a:xfrm>
            <a:off x="4756950" y="3669913"/>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Conclusiones</a:t>
            </a:r>
            <a:endParaRPr dirty="0"/>
          </a:p>
        </p:txBody>
      </p:sp>
      <p:sp>
        <p:nvSpPr>
          <p:cNvPr id="303" name="Google Shape;303;p40"/>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Índice</a:t>
            </a:r>
            <a:endParaRPr dirty="0">
              <a:latin typeface="Poppins"/>
              <a:ea typeface="Poppins"/>
              <a:cs typeface="Poppins"/>
              <a:sym typeface="Poppins"/>
            </a:endParaRPr>
          </a:p>
        </p:txBody>
      </p:sp>
      <p:grpSp>
        <p:nvGrpSpPr>
          <p:cNvPr id="304" name="Google Shape;304;p40"/>
          <p:cNvGrpSpPr/>
          <p:nvPr/>
        </p:nvGrpSpPr>
        <p:grpSpPr>
          <a:xfrm rot="-1664746">
            <a:off x="345289" y="1215676"/>
            <a:ext cx="549926" cy="550973"/>
            <a:chOff x="3949250" y="1525675"/>
            <a:chExt cx="268700" cy="269200"/>
          </a:xfrm>
        </p:grpSpPr>
        <p:sp>
          <p:nvSpPr>
            <p:cNvPr id="305" name="Google Shape;305;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40"/>
          <p:cNvGrpSpPr/>
          <p:nvPr/>
        </p:nvGrpSpPr>
        <p:grpSpPr>
          <a:xfrm rot="1664763" flipH="1">
            <a:off x="8074922" y="2505429"/>
            <a:ext cx="769011" cy="770490"/>
            <a:chOff x="3949250" y="1525675"/>
            <a:chExt cx="268700" cy="269200"/>
          </a:xfrm>
        </p:grpSpPr>
        <p:sp>
          <p:nvSpPr>
            <p:cNvPr id="309" name="Google Shape;309;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outVertical)">
                                      <p:cBhvr>
                                        <p:cTn id="7" dur="750"/>
                                        <p:tgtEl>
                                          <p:spTgt spid="303"/>
                                        </p:tgtEl>
                                      </p:cBhvr>
                                    </p:animEffect>
                                  </p:childTnLst>
                                </p:cTn>
                              </p:par>
                            </p:childTnLst>
                          </p:cTn>
                        </p:par>
                        <p:par>
                          <p:cTn id="8" fill="hold">
                            <p:stCondLst>
                              <p:cond delay="750"/>
                            </p:stCondLst>
                            <p:childTnLst>
                              <p:par>
                                <p:cTn id="9" presetID="8" presetClass="entr" presetSubtype="16" fill="hold" grpId="0"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diamond(in)">
                                      <p:cBhvr>
                                        <p:cTn id="11" dur="2000"/>
                                        <p:tgtEl>
                                          <p:spTgt spid="294"/>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293">
                                            <p:txEl>
                                              <p:pRg st="0" end="0"/>
                                            </p:txEl>
                                          </p:spTgt>
                                        </p:tgtEl>
                                        <p:attrNameLst>
                                          <p:attrName>style.visibility</p:attrName>
                                        </p:attrNameLst>
                                      </p:cBhvr>
                                      <p:to>
                                        <p:strVal val="visible"/>
                                      </p:to>
                                    </p:set>
                                    <p:animEffect transition="in" filter="diamond(in)">
                                      <p:cBhvr>
                                        <p:cTn id="14" dur="2000"/>
                                        <p:tgtEl>
                                          <p:spTgt spid="293">
                                            <p:txEl>
                                              <p:pRg st="0" end="0"/>
                                            </p:txEl>
                                          </p:spTgt>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diamond(in)">
                                      <p:cBhvr>
                                        <p:cTn id="17" dur="2000"/>
                                        <p:tgtEl>
                                          <p:spTgt spid="292"/>
                                        </p:tgtEl>
                                      </p:cBhvr>
                                    </p:animEffect>
                                  </p:childTnLst>
                                </p:cTn>
                              </p:par>
                            </p:childTnLst>
                          </p:cTn>
                        </p:par>
                        <p:par>
                          <p:cTn id="18" fill="hold">
                            <p:stCondLst>
                              <p:cond delay="2750"/>
                            </p:stCondLst>
                            <p:childTnLst>
                              <p:par>
                                <p:cTn id="19" presetID="8" presetClass="entr" presetSubtype="16" fill="hold" grpId="0" nodeType="afterEffect">
                                  <p:stCondLst>
                                    <p:cond delay="0"/>
                                  </p:stCondLst>
                                  <p:childTnLst>
                                    <p:set>
                                      <p:cBhvr>
                                        <p:cTn id="20" dur="1" fill="hold">
                                          <p:stCondLst>
                                            <p:cond delay="0"/>
                                          </p:stCondLst>
                                        </p:cTn>
                                        <p:tgtEl>
                                          <p:spTgt spid="296">
                                            <p:txEl>
                                              <p:pRg st="0" end="0"/>
                                            </p:txEl>
                                          </p:spTgt>
                                        </p:tgtEl>
                                        <p:attrNameLst>
                                          <p:attrName>style.visibility</p:attrName>
                                        </p:attrNameLst>
                                      </p:cBhvr>
                                      <p:to>
                                        <p:strVal val="visible"/>
                                      </p:to>
                                    </p:set>
                                    <p:animEffect transition="in" filter="diamond(in)">
                                      <p:cBhvr>
                                        <p:cTn id="21" dur="2000"/>
                                        <p:tgtEl>
                                          <p:spTgt spid="296">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88"/>
                                        </p:tgtEl>
                                        <p:attrNameLst>
                                          <p:attrName>style.visibility</p:attrName>
                                        </p:attrNameLst>
                                      </p:cBhvr>
                                      <p:to>
                                        <p:strVal val="visible"/>
                                      </p:to>
                                    </p:set>
                                    <p:animEffect transition="in" filter="diamond(in)">
                                      <p:cBhvr>
                                        <p:cTn id="24" dur="2000"/>
                                        <p:tgtEl>
                                          <p:spTgt spid="288"/>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diamond(in)">
                                      <p:cBhvr>
                                        <p:cTn id="27" dur="2000"/>
                                        <p:tgtEl>
                                          <p:spTgt spid="295"/>
                                        </p:tgtEl>
                                      </p:cBhvr>
                                    </p:animEffect>
                                  </p:childTnLst>
                                </p:cTn>
                              </p:par>
                            </p:childTnLst>
                          </p:cTn>
                        </p:par>
                        <p:par>
                          <p:cTn id="28" fill="hold">
                            <p:stCondLst>
                              <p:cond delay="4750"/>
                            </p:stCondLst>
                            <p:childTnLst>
                              <p:par>
                                <p:cTn id="29" presetID="8" presetClass="entr" presetSubtype="16" fill="hold" grpId="0" nodeType="after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diamond(in)">
                                      <p:cBhvr>
                                        <p:cTn id="31" dur="2000"/>
                                        <p:tgtEl>
                                          <p:spTgt spid="28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diamond(in)">
                                      <p:cBhvr>
                                        <p:cTn id="34" dur="2000"/>
                                        <p:tgtEl>
                                          <p:spTgt spid="297"/>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Effect transition="in" filter="diamond(in)">
                                      <p:cBhvr>
                                        <p:cTn id="37" dur="2000"/>
                                        <p:tgtEl>
                                          <p:spTgt spid="298">
                                            <p:txEl>
                                              <p:pRg st="0" end="0"/>
                                            </p:txEl>
                                          </p:spTgt>
                                        </p:tgtEl>
                                      </p:cBhvr>
                                    </p:animEffect>
                                  </p:childTnLst>
                                </p:cTn>
                              </p:par>
                            </p:childTnLst>
                          </p:cTn>
                        </p:par>
                        <p:par>
                          <p:cTn id="38" fill="hold">
                            <p:stCondLst>
                              <p:cond delay="6750"/>
                            </p:stCondLst>
                            <p:childTnLst>
                              <p:par>
                                <p:cTn id="39" presetID="8" presetClass="entr" presetSubtype="16"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diamond(in)">
                                      <p:cBhvr>
                                        <p:cTn id="41" dur="2000"/>
                                        <p:tgtEl>
                                          <p:spTgt spid="29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diamond(in)">
                                      <p:cBhvr>
                                        <p:cTn id="44" dur="2000"/>
                                        <p:tgtEl>
                                          <p:spTgt spid="299"/>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300">
                                            <p:txEl>
                                              <p:pRg st="0" end="0"/>
                                            </p:txEl>
                                          </p:spTgt>
                                        </p:tgtEl>
                                        <p:attrNameLst>
                                          <p:attrName>style.visibility</p:attrName>
                                        </p:attrNameLst>
                                      </p:cBhvr>
                                      <p:to>
                                        <p:strVal val="visible"/>
                                      </p:to>
                                    </p:set>
                                    <p:animEffect transition="in" filter="diamond(in)">
                                      <p:cBhvr>
                                        <p:cTn id="47" dur="2000"/>
                                        <p:tgtEl>
                                          <p:spTgt spid="300">
                                            <p:txEl>
                                              <p:pRg st="0" end="0"/>
                                            </p:txEl>
                                          </p:spTgt>
                                        </p:tgtEl>
                                      </p:cBhvr>
                                    </p:animEffect>
                                  </p:childTnLst>
                                </p:cTn>
                              </p:par>
                            </p:childTnLst>
                          </p:cTn>
                        </p:par>
                        <p:par>
                          <p:cTn id="48" fill="hold">
                            <p:stCondLst>
                              <p:cond delay="8750"/>
                            </p:stCondLst>
                            <p:childTnLst>
                              <p:par>
                                <p:cTn id="49" presetID="8" presetClass="entr" presetSubtype="16" fill="hold" grpId="0" nodeType="afterEffect">
                                  <p:stCondLst>
                                    <p:cond delay="0"/>
                                  </p:stCondLst>
                                  <p:childTnLst>
                                    <p:set>
                                      <p:cBhvr>
                                        <p:cTn id="50" dur="1" fill="hold">
                                          <p:stCondLst>
                                            <p:cond delay="0"/>
                                          </p:stCondLst>
                                        </p:cTn>
                                        <p:tgtEl>
                                          <p:spTgt spid="302">
                                            <p:txEl>
                                              <p:pRg st="0" end="0"/>
                                            </p:txEl>
                                          </p:spTgt>
                                        </p:tgtEl>
                                        <p:attrNameLst>
                                          <p:attrName>style.visibility</p:attrName>
                                        </p:attrNameLst>
                                      </p:cBhvr>
                                      <p:to>
                                        <p:strVal val="visible"/>
                                      </p:to>
                                    </p:set>
                                    <p:animEffect transition="in" filter="diamond(in)">
                                      <p:cBhvr>
                                        <p:cTn id="51" dur="2000"/>
                                        <p:tgtEl>
                                          <p:spTgt spid="302">
                                            <p:txEl>
                                              <p:pRg st="0" end="0"/>
                                            </p:txEl>
                                          </p:spTgt>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301"/>
                                        </p:tgtEl>
                                        <p:attrNameLst>
                                          <p:attrName>style.visibility</p:attrName>
                                        </p:attrNameLst>
                                      </p:cBhvr>
                                      <p:to>
                                        <p:strVal val="visible"/>
                                      </p:to>
                                    </p:set>
                                    <p:animEffect transition="in" filter="diamond(in)">
                                      <p:cBhvr>
                                        <p:cTn id="54" dur="2000"/>
                                        <p:tgtEl>
                                          <p:spTgt spid="301"/>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91"/>
                                        </p:tgtEl>
                                        <p:attrNameLst>
                                          <p:attrName>style.visibility</p:attrName>
                                        </p:attrNameLst>
                                      </p:cBhvr>
                                      <p:to>
                                        <p:strVal val="visible"/>
                                      </p:to>
                                    </p:set>
                                    <p:animEffect transition="in" filter="diamond(in)">
                                      <p:cBhvr>
                                        <p:cTn id="57" dur="2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P spid="292" grpId="0" animBg="1"/>
      <p:bldP spid="293" grpId="0" build="p"/>
      <p:bldP spid="294" grpId="0"/>
      <p:bldP spid="295" grpId="0"/>
      <p:bldP spid="296" grpId="0" build="p"/>
      <p:bldP spid="297" grpId="0"/>
      <p:bldP spid="298" grpId="0" build="p"/>
      <p:bldP spid="299" grpId="0"/>
      <p:bldP spid="300" grpId="0" build="p"/>
      <p:bldP spid="301" grpId="0"/>
      <p:bldP spid="302" grpId="0" build="p"/>
      <p:bldP spid="3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2"/>
          <p:cNvSpPr txBox="1">
            <a:spLocks noGrp="1"/>
          </p:cNvSpPr>
          <p:nvPr>
            <p:ph type="title" idx="4294967295"/>
          </p:nvPr>
        </p:nvSpPr>
        <p:spPr>
          <a:xfrm>
            <a:off x="720000" y="535000"/>
            <a:ext cx="7704000" cy="3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RANDOM FOREST SMOTE</a:t>
            </a:r>
            <a:endParaRPr>
              <a:latin typeface="Poppins"/>
              <a:ea typeface="Poppins"/>
              <a:cs typeface="Poppins"/>
              <a:sym typeface="Poppins"/>
            </a:endParaRPr>
          </a:p>
        </p:txBody>
      </p:sp>
      <p:sp>
        <p:nvSpPr>
          <p:cNvPr id="755" name="Google Shape;755;p62"/>
          <p:cNvSpPr/>
          <p:nvPr/>
        </p:nvSpPr>
        <p:spPr>
          <a:xfrm>
            <a:off x="4725627" y="1215627"/>
            <a:ext cx="3735900" cy="3603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56" name="Google Shape;756;p62"/>
          <p:cNvGraphicFramePr/>
          <p:nvPr/>
        </p:nvGraphicFramePr>
        <p:xfrm>
          <a:off x="952500" y="1657350"/>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a:solidFill>
                            <a:schemeClr val="lt1"/>
                          </a:solidFill>
                        </a:rPr>
                        <a:t>ACCURACY</a:t>
                      </a:r>
                      <a:endParaRPr b="1">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0,93</a:t>
                      </a:r>
                      <a:endParaRPr b="1">
                        <a:solidFill>
                          <a:schemeClr val="lt1"/>
                        </a:solidFill>
                      </a:endParaRPr>
                    </a:p>
                  </a:txBody>
                  <a:tcPr marL="91425" marR="91425" marT="91425" marB="91425" anchor="ctr"/>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a:solidFill>
                            <a:schemeClr val="lt1"/>
                          </a:solidFill>
                        </a:rPr>
                        <a:t>PRECISION</a:t>
                      </a:r>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1</a:t>
                      </a:r>
                      <a:endParaRPr b="1">
                        <a:solidFill>
                          <a:schemeClr val="lt1"/>
                        </a:solidFill>
                      </a:endParaRPr>
                    </a:p>
                  </a:txBody>
                  <a:tcPr marL="91425" marR="91425" marT="91425" marB="91425" anchor="ctr"/>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a:solidFill>
                            <a:schemeClr val="lt1"/>
                          </a:solidFill>
                        </a:rPr>
                        <a:t>RECALL</a:t>
                      </a:r>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0,86</a:t>
                      </a:r>
                      <a:endParaRPr b="1">
                        <a:solidFill>
                          <a:schemeClr val="lt1"/>
                        </a:solidFill>
                      </a:endParaRPr>
                    </a:p>
                  </a:txBody>
                  <a:tcPr marL="91425" marR="91425" marT="91425" marB="91425" anchor="ctr"/>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dirty="0">
                          <a:solidFill>
                            <a:schemeClr val="lt1"/>
                          </a:solidFill>
                        </a:rPr>
                        <a:t>0,93</a:t>
                      </a:r>
                      <a:endParaRPr b="1" dirty="0">
                        <a:solidFill>
                          <a:schemeClr val="lt1"/>
                        </a:solidFill>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757" name="Google Shape;757;p62"/>
          <p:cNvPicPr preferRelativeResize="0"/>
          <p:nvPr/>
        </p:nvPicPr>
        <p:blipFill>
          <a:blip r:embed="rId3">
            <a:alphaModFix/>
          </a:blip>
          <a:stretch>
            <a:fillRect/>
          </a:stretch>
        </p:blipFill>
        <p:spPr>
          <a:xfrm>
            <a:off x="4769925" y="1302288"/>
            <a:ext cx="3548450" cy="3368175"/>
          </a:xfrm>
          <a:prstGeom prst="rect">
            <a:avLst/>
          </a:prstGeom>
          <a:noFill/>
          <a:ln>
            <a:noFill/>
          </a:ln>
        </p:spPr>
      </p:pic>
      <p:pic>
        <p:nvPicPr>
          <p:cNvPr id="758" name="Google Shape;758;p62"/>
          <p:cNvPicPr preferRelativeResize="0"/>
          <p:nvPr/>
        </p:nvPicPr>
        <p:blipFill>
          <a:blip r:embed="rId4">
            <a:alphaModFix/>
          </a:blip>
          <a:stretch>
            <a:fillRect/>
          </a:stretch>
        </p:blipFill>
        <p:spPr>
          <a:xfrm>
            <a:off x="621875" y="3974625"/>
            <a:ext cx="680948" cy="680944"/>
          </a:xfrm>
          <a:prstGeom prst="rect">
            <a:avLst/>
          </a:prstGeom>
          <a:noFill/>
          <a:ln>
            <a:noFill/>
          </a:ln>
        </p:spPr>
      </p:pic>
      <p:pic>
        <p:nvPicPr>
          <p:cNvPr id="759" name="Google Shape;759;p62"/>
          <p:cNvPicPr preferRelativeResize="0"/>
          <p:nvPr/>
        </p:nvPicPr>
        <p:blipFill>
          <a:blip r:embed="rId5">
            <a:alphaModFix/>
          </a:blip>
          <a:stretch>
            <a:fillRect/>
          </a:stretch>
        </p:blipFill>
        <p:spPr>
          <a:xfrm>
            <a:off x="1574500" y="3974625"/>
            <a:ext cx="710750" cy="705724"/>
          </a:xfrm>
          <a:prstGeom prst="rect">
            <a:avLst/>
          </a:prstGeom>
          <a:noFill/>
          <a:ln>
            <a:noFill/>
          </a:ln>
        </p:spPr>
      </p:pic>
      <p:pic>
        <p:nvPicPr>
          <p:cNvPr id="760" name="Google Shape;760;p62"/>
          <p:cNvPicPr preferRelativeResize="0"/>
          <p:nvPr/>
        </p:nvPicPr>
        <p:blipFill>
          <a:blip r:embed="rId6">
            <a:alphaModFix/>
          </a:blip>
          <a:stretch>
            <a:fillRect/>
          </a:stretch>
        </p:blipFill>
        <p:spPr>
          <a:xfrm>
            <a:off x="2586725" y="3959725"/>
            <a:ext cx="680950" cy="705724"/>
          </a:xfrm>
          <a:prstGeom prst="rect">
            <a:avLst/>
          </a:prstGeom>
          <a:noFill/>
          <a:ln>
            <a:noFill/>
          </a:ln>
        </p:spPr>
      </p:pic>
      <p:pic>
        <p:nvPicPr>
          <p:cNvPr id="761" name="Google Shape;761;p62"/>
          <p:cNvPicPr preferRelativeResize="0"/>
          <p:nvPr/>
        </p:nvPicPr>
        <p:blipFill>
          <a:blip r:embed="rId7">
            <a:alphaModFix/>
          </a:blip>
          <a:stretch>
            <a:fillRect/>
          </a:stretch>
        </p:blipFill>
        <p:spPr>
          <a:xfrm>
            <a:off x="3466625" y="3922100"/>
            <a:ext cx="786000" cy="786000"/>
          </a:xfrm>
          <a:prstGeom prst="rect">
            <a:avLst/>
          </a:prstGeom>
          <a:noFill/>
          <a:ln>
            <a:noFill/>
          </a:ln>
        </p:spPr>
      </p:pic>
      <p:sp>
        <p:nvSpPr>
          <p:cNvPr id="762" name="Google Shape;762;p62"/>
          <p:cNvSpPr txBox="1"/>
          <p:nvPr/>
        </p:nvSpPr>
        <p:spPr>
          <a:xfrm>
            <a:off x="569350" y="4670475"/>
            <a:ext cx="78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Malta</a:t>
            </a:r>
            <a:endParaRPr>
              <a:solidFill>
                <a:schemeClr val="lt1"/>
              </a:solidFill>
              <a:latin typeface="Poppins"/>
              <a:ea typeface="Poppins"/>
              <a:cs typeface="Poppins"/>
              <a:sym typeface="Poppins"/>
            </a:endParaRPr>
          </a:p>
        </p:txBody>
      </p:sp>
      <p:sp>
        <p:nvSpPr>
          <p:cNvPr id="763" name="Google Shape;763;p62"/>
          <p:cNvSpPr txBox="1"/>
          <p:nvPr/>
        </p:nvSpPr>
        <p:spPr>
          <a:xfrm>
            <a:off x="1336950" y="4670475"/>
            <a:ext cx="121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Dinamarca</a:t>
            </a:r>
            <a:endParaRPr>
              <a:solidFill>
                <a:schemeClr val="lt1"/>
              </a:solidFill>
              <a:latin typeface="Poppins"/>
              <a:ea typeface="Poppins"/>
              <a:cs typeface="Poppins"/>
              <a:sym typeface="Poppins"/>
            </a:endParaRPr>
          </a:p>
        </p:txBody>
      </p:sp>
      <p:sp>
        <p:nvSpPr>
          <p:cNvPr id="764" name="Google Shape;764;p62"/>
          <p:cNvSpPr txBox="1"/>
          <p:nvPr/>
        </p:nvSpPr>
        <p:spPr>
          <a:xfrm>
            <a:off x="2476400" y="4670475"/>
            <a:ext cx="93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Bélgica</a:t>
            </a:r>
            <a:endParaRPr>
              <a:solidFill>
                <a:schemeClr val="lt1"/>
              </a:solidFill>
              <a:latin typeface="Poppins"/>
              <a:ea typeface="Poppins"/>
              <a:cs typeface="Poppins"/>
              <a:sym typeface="Poppins"/>
            </a:endParaRPr>
          </a:p>
        </p:txBody>
      </p:sp>
      <p:sp>
        <p:nvSpPr>
          <p:cNvPr id="765" name="Google Shape;765;p62"/>
          <p:cNvSpPr txBox="1"/>
          <p:nvPr/>
        </p:nvSpPr>
        <p:spPr>
          <a:xfrm>
            <a:off x="3406925" y="4670475"/>
            <a:ext cx="90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Chipre</a:t>
            </a:r>
            <a:endParaRPr>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animEffect transition="in" filter="fade">
                                      <p:cBhvr>
                                        <p:cTn id="7" dur="500"/>
                                        <p:tgtEl>
                                          <p:spTgt spid="7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5"/>
                                        </p:tgtEl>
                                        <p:attrNameLst>
                                          <p:attrName>style.visibility</p:attrName>
                                        </p:attrNameLst>
                                      </p:cBhvr>
                                      <p:to>
                                        <p:strVal val="visible"/>
                                      </p:to>
                                    </p:set>
                                    <p:animEffect transition="in" filter="fade">
                                      <p:cBhvr>
                                        <p:cTn id="10" dur="500"/>
                                        <p:tgtEl>
                                          <p:spTgt spid="755"/>
                                        </p:tgtEl>
                                      </p:cBhvr>
                                    </p:animEffect>
                                  </p:childTnLst>
                                </p:cTn>
                              </p:par>
                              <p:par>
                                <p:cTn id="11" presetID="10" presetClass="entr" presetSubtype="0" fill="hold" nodeType="withEffect">
                                  <p:stCondLst>
                                    <p:cond delay="0"/>
                                  </p:stCondLst>
                                  <p:childTnLst>
                                    <p:set>
                                      <p:cBhvr>
                                        <p:cTn id="12" dur="1" fill="hold">
                                          <p:stCondLst>
                                            <p:cond delay="0"/>
                                          </p:stCondLst>
                                        </p:cTn>
                                        <p:tgtEl>
                                          <p:spTgt spid="757"/>
                                        </p:tgtEl>
                                        <p:attrNameLst>
                                          <p:attrName>style.visibility</p:attrName>
                                        </p:attrNameLst>
                                      </p:cBhvr>
                                      <p:to>
                                        <p:strVal val="visible"/>
                                      </p:to>
                                    </p:set>
                                    <p:animEffect transition="in" filter="fade">
                                      <p:cBhvr>
                                        <p:cTn id="13" dur="500"/>
                                        <p:tgtEl>
                                          <p:spTgt spid="75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58"/>
                                        </p:tgtEl>
                                        <p:attrNameLst>
                                          <p:attrName>style.visibility</p:attrName>
                                        </p:attrNameLst>
                                      </p:cBhvr>
                                      <p:to>
                                        <p:strVal val="visible"/>
                                      </p:to>
                                    </p:set>
                                    <p:anim calcmode="lin" valueType="num">
                                      <p:cBhvr additive="base">
                                        <p:cTn id="18" dur="500" fill="hold"/>
                                        <p:tgtEl>
                                          <p:spTgt spid="758"/>
                                        </p:tgtEl>
                                        <p:attrNameLst>
                                          <p:attrName>ppt_x</p:attrName>
                                        </p:attrNameLst>
                                      </p:cBhvr>
                                      <p:tavLst>
                                        <p:tav tm="0">
                                          <p:val>
                                            <p:strVal val="#ppt_x"/>
                                          </p:val>
                                        </p:tav>
                                        <p:tav tm="100000">
                                          <p:val>
                                            <p:strVal val="#ppt_x"/>
                                          </p:val>
                                        </p:tav>
                                      </p:tavLst>
                                    </p:anim>
                                    <p:anim calcmode="lin" valueType="num">
                                      <p:cBhvr additive="base">
                                        <p:cTn id="19" dur="500" fill="hold"/>
                                        <p:tgtEl>
                                          <p:spTgt spid="75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62"/>
                                        </p:tgtEl>
                                        <p:attrNameLst>
                                          <p:attrName>style.visibility</p:attrName>
                                        </p:attrNameLst>
                                      </p:cBhvr>
                                      <p:to>
                                        <p:strVal val="visible"/>
                                      </p:to>
                                    </p:set>
                                    <p:anim calcmode="lin" valueType="num">
                                      <p:cBhvr additive="base">
                                        <p:cTn id="22" dur="500" fill="hold"/>
                                        <p:tgtEl>
                                          <p:spTgt spid="762"/>
                                        </p:tgtEl>
                                        <p:attrNameLst>
                                          <p:attrName>ppt_x</p:attrName>
                                        </p:attrNameLst>
                                      </p:cBhvr>
                                      <p:tavLst>
                                        <p:tav tm="0">
                                          <p:val>
                                            <p:strVal val="#ppt_x"/>
                                          </p:val>
                                        </p:tav>
                                        <p:tav tm="100000">
                                          <p:val>
                                            <p:strVal val="#ppt_x"/>
                                          </p:val>
                                        </p:tav>
                                      </p:tavLst>
                                    </p:anim>
                                    <p:anim calcmode="lin" valueType="num">
                                      <p:cBhvr additive="base">
                                        <p:cTn id="23" dur="500" fill="hold"/>
                                        <p:tgtEl>
                                          <p:spTgt spid="76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759"/>
                                        </p:tgtEl>
                                        <p:attrNameLst>
                                          <p:attrName>style.visibility</p:attrName>
                                        </p:attrNameLst>
                                      </p:cBhvr>
                                      <p:to>
                                        <p:strVal val="visible"/>
                                      </p:to>
                                    </p:set>
                                    <p:anim calcmode="lin" valueType="num">
                                      <p:cBhvr additive="base">
                                        <p:cTn id="27" dur="500" fill="hold"/>
                                        <p:tgtEl>
                                          <p:spTgt spid="759"/>
                                        </p:tgtEl>
                                        <p:attrNameLst>
                                          <p:attrName>ppt_x</p:attrName>
                                        </p:attrNameLst>
                                      </p:cBhvr>
                                      <p:tavLst>
                                        <p:tav tm="0">
                                          <p:val>
                                            <p:strVal val="#ppt_x"/>
                                          </p:val>
                                        </p:tav>
                                        <p:tav tm="100000">
                                          <p:val>
                                            <p:strVal val="#ppt_x"/>
                                          </p:val>
                                        </p:tav>
                                      </p:tavLst>
                                    </p:anim>
                                    <p:anim calcmode="lin" valueType="num">
                                      <p:cBhvr additive="base">
                                        <p:cTn id="28" dur="500" fill="hold"/>
                                        <p:tgtEl>
                                          <p:spTgt spid="75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63"/>
                                        </p:tgtEl>
                                        <p:attrNameLst>
                                          <p:attrName>style.visibility</p:attrName>
                                        </p:attrNameLst>
                                      </p:cBhvr>
                                      <p:to>
                                        <p:strVal val="visible"/>
                                      </p:to>
                                    </p:set>
                                    <p:anim calcmode="lin" valueType="num">
                                      <p:cBhvr additive="base">
                                        <p:cTn id="31" dur="500" fill="hold"/>
                                        <p:tgtEl>
                                          <p:spTgt spid="763"/>
                                        </p:tgtEl>
                                        <p:attrNameLst>
                                          <p:attrName>ppt_x</p:attrName>
                                        </p:attrNameLst>
                                      </p:cBhvr>
                                      <p:tavLst>
                                        <p:tav tm="0">
                                          <p:val>
                                            <p:strVal val="#ppt_x"/>
                                          </p:val>
                                        </p:tav>
                                        <p:tav tm="100000">
                                          <p:val>
                                            <p:strVal val="#ppt_x"/>
                                          </p:val>
                                        </p:tav>
                                      </p:tavLst>
                                    </p:anim>
                                    <p:anim calcmode="lin" valueType="num">
                                      <p:cBhvr additive="base">
                                        <p:cTn id="32" dur="500" fill="hold"/>
                                        <p:tgtEl>
                                          <p:spTgt spid="76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60"/>
                                        </p:tgtEl>
                                        <p:attrNameLst>
                                          <p:attrName>style.visibility</p:attrName>
                                        </p:attrNameLst>
                                      </p:cBhvr>
                                      <p:to>
                                        <p:strVal val="visible"/>
                                      </p:to>
                                    </p:set>
                                    <p:anim calcmode="lin" valueType="num">
                                      <p:cBhvr additive="base">
                                        <p:cTn id="36" dur="500" fill="hold"/>
                                        <p:tgtEl>
                                          <p:spTgt spid="760"/>
                                        </p:tgtEl>
                                        <p:attrNameLst>
                                          <p:attrName>ppt_x</p:attrName>
                                        </p:attrNameLst>
                                      </p:cBhvr>
                                      <p:tavLst>
                                        <p:tav tm="0">
                                          <p:val>
                                            <p:strVal val="#ppt_x"/>
                                          </p:val>
                                        </p:tav>
                                        <p:tav tm="100000">
                                          <p:val>
                                            <p:strVal val="#ppt_x"/>
                                          </p:val>
                                        </p:tav>
                                      </p:tavLst>
                                    </p:anim>
                                    <p:anim calcmode="lin" valueType="num">
                                      <p:cBhvr additive="base">
                                        <p:cTn id="37" dur="500" fill="hold"/>
                                        <p:tgtEl>
                                          <p:spTgt spid="76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64"/>
                                        </p:tgtEl>
                                        <p:attrNameLst>
                                          <p:attrName>style.visibility</p:attrName>
                                        </p:attrNameLst>
                                      </p:cBhvr>
                                      <p:to>
                                        <p:strVal val="visible"/>
                                      </p:to>
                                    </p:set>
                                    <p:anim calcmode="lin" valueType="num">
                                      <p:cBhvr additive="base">
                                        <p:cTn id="40" dur="500" fill="hold"/>
                                        <p:tgtEl>
                                          <p:spTgt spid="764"/>
                                        </p:tgtEl>
                                        <p:attrNameLst>
                                          <p:attrName>ppt_x</p:attrName>
                                        </p:attrNameLst>
                                      </p:cBhvr>
                                      <p:tavLst>
                                        <p:tav tm="0">
                                          <p:val>
                                            <p:strVal val="#ppt_x"/>
                                          </p:val>
                                        </p:tav>
                                        <p:tav tm="100000">
                                          <p:val>
                                            <p:strVal val="#ppt_x"/>
                                          </p:val>
                                        </p:tav>
                                      </p:tavLst>
                                    </p:anim>
                                    <p:anim calcmode="lin" valueType="num">
                                      <p:cBhvr additive="base">
                                        <p:cTn id="41" dur="500" fill="hold"/>
                                        <p:tgtEl>
                                          <p:spTgt spid="764"/>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761"/>
                                        </p:tgtEl>
                                        <p:attrNameLst>
                                          <p:attrName>style.visibility</p:attrName>
                                        </p:attrNameLst>
                                      </p:cBhvr>
                                      <p:to>
                                        <p:strVal val="visible"/>
                                      </p:to>
                                    </p:set>
                                    <p:anim calcmode="lin" valueType="num">
                                      <p:cBhvr additive="base">
                                        <p:cTn id="45" dur="500" fill="hold"/>
                                        <p:tgtEl>
                                          <p:spTgt spid="761"/>
                                        </p:tgtEl>
                                        <p:attrNameLst>
                                          <p:attrName>ppt_x</p:attrName>
                                        </p:attrNameLst>
                                      </p:cBhvr>
                                      <p:tavLst>
                                        <p:tav tm="0">
                                          <p:val>
                                            <p:strVal val="#ppt_x"/>
                                          </p:val>
                                        </p:tav>
                                        <p:tav tm="100000">
                                          <p:val>
                                            <p:strVal val="#ppt_x"/>
                                          </p:val>
                                        </p:tav>
                                      </p:tavLst>
                                    </p:anim>
                                    <p:anim calcmode="lin" valueType="num">
                                      <p:cBhvr additive="base">
                                        <p:cTn id="46" dur="500" fill="hold"/>
                                        <p:tgtEl>
                                          <p:spTgt spid="76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65"/>
                                        </p:tgtEl>
                                        <p:attrNameLst>
                                          <p:attrName>style.visibility</p:attrName>
                                        </p:attrNameLst>
                                      </p:cBhvr>
                                      <p:to>
                                        <p:strVal val="visible"/>
                                      </p:to>
                                    </p:set>
                                    <p:anim calcmode="lin" valueType="num">
                                      <p:cBhvr additive="base">
                                        <p:cTn id="49" dur="500" fill="hold"/>
                                        <p:tgtEl>
                                          <p:spTgt spid="765"/>
                                        </p:tgtEl>
                                        <p:attrNameLst>
                                          <p:attrName>ppt_x</p:attrName>
                                        </p:attrNameLst>
                                      </p:cBhvr>
                                      <p:tavLst>
                                        <p:tav tm="0">
                                          <p:val>
                                            <p:strVal val="#ppt_x"/>
                                          </p:val>
                                        </p:tav>
                                        <p:tav tm="100000">
                                          <p:val>
                                            <p:strVal val="#ppt_x"/>
                                          </p:val>
                                        </p:tav>
                                      </p:tavLst>
                                    </p:anim>
                                    <p:anim calcmode="lin" valueType="num">
                                      <p:cBhvr additive="base">
                                        <p:cTn id="50" dur="500" fill="hold"/>
                                        <p:tgtEl>
                                          <p:spTgt spid="7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animBg="1"/>
      <p:bldP spid="762" grpId="0"/>
      <p:bldP spid="763" grpId="0"/>
      <p:bldP spid="764" grpId="0"/>
      <p:bldP spid="7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3"/>
          <p:cNvSpPr txBox="1">
            <a:spLocks noGrp="1"/>
          </p:cNvSpPr>
          <p:nvPr>
            <p:ph type="title" idx="4294967295"/>
          </p:nvPr>
        </p:nvSpPr>
        <p:spPr>
          <a:xfrm>
            <a:off x="720000" y="535000"/>
            <a:ext cx="7704000" cy="3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NEURAL NETWORK SMOTE</a:t>
            </a:r>
            <a:endParaRPr>
              <a:latin typeface="Poppins"/>
              <a:ea typeface="Poppins"/>
              <a:cs typeface="Poppins"/>
              <a:sym typeface="Poppins"/>
            </a:endParaRPr>
          </a:p>
        </p:txBody>
      </p:sp>
      <p:sp>
        <p:nvSpPr>
          <p:cNvPr id="771" name="Google Shape;771;p63"/>
          <p:cNvSpPr/>
          <p:nvPr/>
        </p:nvSpPr>
        <p:spPr>
          <a:xfrm>
            <a:off x="4688077" y="1312677"/>
            <a:ext cx="3735900" cy="3603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2" name="Google Shape;772;p63"/>
          <p:cNvGraphicFramePr/>
          <p:nvPr/>
        </p:nvGraphicFramePr>
        <p:xfrm>
          <a:off x="952500" y="1657350"/>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a:solidFill>
                            <a:schemeClr val="lt1"/>
                          </a:solidFill>
                        </a:rPr>
                        <a:t>ACCURACY</a:t>
                      </a:r>
                      <a:endParaRPr b="1">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0,73</a:t>
                      </a:r>
                      <a:endParaRPr b="1">
                        <a:solidFill>
                          <a:schemeClr val="lt1"/>
                        </a:solidFill>
                      </a:endParaRPr>
                    </a:p>
                  </a:txBody>
                  <a:tcPr marL="91425" marR="91425" marT="91425" marB="91425" anchor="ctr"/>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dirty="0">
                          <a:solidFill>
                            <a:schemeClr val="lt1"/>
                          </a:solidFill>
                        </a:rPr>
                        <a:t>PRECISION</a:t>
                      </a:r>
                      <a:endParaRPr dirty="0"/>
                    </a:p>
                  </a:txBody>
                  <a:tcPr marL="91425" marR="91425" marT="91425" marB="91425" anchor="ctr"/>
                </a:tc>
                <a:tc>
                  <a:txBody>
                    <a:bodyPr/>
                    <a:lstStyle/>
                    <a:p>
                      <a:pPr marL="0" lvl="0" indent="0" algn="l" rtl="0">
                        <a:spcBef>
                          <a:spcPts val="0"/>
                        </a:spcBef>
                        <a:spcAft>
                          <a:spcPts val="0"/>
                        </a:spcAft>
                        <a:buNone/>
                      </a:pPr>
                      <a:r>
                        <a:rPr lang="en" b="1">
                          <a:solidFill>
                            <a:schemeClr val="lt1"/>
                          </a:solidFill>
                        </a:rPr>
                        <a:t>0,77</a:t>
                      </a:r>
                      <a:endParaRPr b="1">
                        <a:solidFill>
                          <a:schemeClr val="lt1"/>
                        </a:solidFill>
                      </a:endParaRPr>
                    </a:p>
                  </a:txBody>
                  <a:tcPr marL="91425" marR="91425" marT="91425" marB="91425" anchor="ctr"/>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a:solidFill>
                            <a:schemeClr val="lt1"/>
                          </a:solidFill>
                        </a:rPr>
                        <a:t>RECALL</a:t>
                      </a:r>
                      <a:endParaRPr/>
                    </a:p>
                  </a:txBody>
                  <a:tcPr marL="91425" marR="91425" marT="91425" marB="91425" anchor="ctr"/>
                </a:tc>
                <a:tc>
                  <a:txBody>
                    <a:bodyPr/>
                    <a:lstStyle/>
                    <a:p>
                      <a:pPr marL="0" lvl="0" indent="0" algn="l" rtl="0">
                        <a:spcBef>
                          <a:spcPts val="0"/>
                        </a:spcBef>
                        <a:spcAft>
                          <a:spcPts val="0"/>
                        </a:spcAft>
                        <a:buNone/>
                      </a:pPr>
                      <a:r>
                        <a:rPr lang="en" b="1">
                          <a:solidFill>
                            <a:schemeClr val="lt1"/>
                          </a:solidFill>
                        </a:rPr>
                        <a:t>0,70</a:t>
                      </a:r>
                      <a:endParaRPr b="1">
                        <a:solidFill>
                          <a:schemeClr val="lt1"/>
                        </a:solidFill>
                      </a:endParaRPr>
                    </a:p>
                  </a:txBody>
                  <a:tcPr marL="91425" marR="91425" marT="91425" marB="91425" anchor="ctr"/>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nchor="ctr"/>
                </a:tc>
                <a:tc>
                  <a:txBody>
                    <a:bodyPr/>
                    <a:lstStyle/>
                    <a:p>
                      <a:pPr marL="0" lvl="0" indent="0" algn="l" rtl="0">
                        <a:spcBef>
                          <a:spcPts val="0"/>
                        </a:spcBef>
                        <a:spcAft>
                          <a:spcPts val="0"/>
                        </a:spcAft>
                        <a:buNone/>
                      </a:pPr>
                      <a:r>
                        <a:rPr lang="en" b="1" dirty="0">
                          <a:solidFill>
                            <a:schemeClr val="lt1"/>
                          </a:solidFill>
                        </a:rPr>
                        <a:t>0,73</a:t>
                      </a:r>
                      <a:endParaRPr b="1" dirty="0">
                        <a:solidFill>
                          <a:schemeClr val="lt1"/>
                        </a:solidFill>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773" name="Google Shape;773;p63"/>
          <p:cNvPicPr preferRelativeResize="0"/>
          <p:nvPr/>
        </p:nvPicPr>
        <p:blipFill>
          <a:blip r:embed="rId3">
            <a:alphaModFix/>
          </a:blip>
          <a:stretch>
            <a:fillRect/>
          </a:stretch>
        </p:blipFill>
        <p:spPr>
          <a:xfrm>
            <a:off x="4750950" y="1432123"/>
            <a:ext cx="3495675" cy="3449875"/>
          </a:xfrm>
          <a:prstGeom prst="rect">
            <a:avLst/>
          </a:prstGeom>
          <a:noFill/>
          <a:ln>
            <a:noFill/>
          </a:ln>
        </p:spPr>
      </p:pic>
      <p:pic>
        <p:nvPicPr>
          <p:cNvPr id="774" name="Google Shape;774;p63"/>
          <p:cNvPicPr preferRelativeResize="0"/>
          <p:nvPr/>
        </p:nvPicPr>
        <p:blipFill>
          <a:blip r:embed="rId4">
            <a:alphaModFix/>
          </a:blip>
          <a:stretch>
            <a:fillRect/>
          </a:stretch>
        </p:blipFill>
        <p:spPr>
          <a:xfrm>
            <a:off x="266699" y="3978466"/>
            <a:ext cx="685800" cy="685800"/>
          </a:xfrm>
          <a:prstGeom prst="rect">
            <a:avLst/>
          </a:prstGeom>
          <a:noFill/>
          <a:ln>
            <a:noFill/>
          </a:ln>
        </p:spPr>
      </p:pic>
      <p:pic>
        <p:nvPicPr>
          <p:cNvPr id="775" name="Google Shape;775;p63"/>
          <p:cNvPicPr preferRelativeResize="0"/>
          <p:nvPr/>
        </p:nvPicPr>
        <p:blipFill>
          <a:blip r:embed="rId5">
            <a:alphaModFix/>
          </a:blip>
          <a:stretch>
            <a:fillRect/>
          </a:stretch>
        </p:blipFill>
        <p:spPr>
          <a:xfrm>
            <a:off x="1164456" y="3978483"/>
            <a:ext cx="685800" cy="685800"/>
          </a:xfrm>
          <a:prstGeom prst="rect">
            <a:avLst/>
          </a:prstGeom>
          <a:noFill/>
          <a:ln>
            <a:noFill/>
          </a:ln>
        </p:spPr>
      </p:pic>
      <p:pic>
        <p:nvPicPr>
          <p:cNvPr id="776" name="Google Shape;776;p63"/>
          <p:cNvPicPr preferRelativeResize="0"/>
          <p:nvPr/>
        </p:nvPicPr>
        <p:blipFill>
          <a:blip r:embed="rId6">
            <a:alphaModFix/>
          </a:blip>
          <a:stretch>
            <a:fillRect/>
          </a:stretch>
        </p:blipFill>
        <p:spPr>
          <a:xfrm>
            <a:off x="1985518" y="3978478"/>
            <a:ext cx="685800" cy="685800"/>
          </a:xfrm>
          <a:prstGeom prst="rect">
            <a:avLst/>
          </a:prstGeom>
          <a:noFill/>
          <a:ln>
            <a:noFill/>
          </a:ln>
        </p:spPr>
      </p:pic>
      <p:pic>
        <p:nvPicPr>
          <p:cNvPr id="777" name="Google Shape;777;p63"/>
          <p:cNvPicPr preferRelativeResize="0"/>
          <p:nvPr/>
        </p:nvPicPr>
        <p:blipFill>
          <a:blip r:embed="rId7">
            <a:alphaModFix/>
          </a:blip>
          <a:stretch>
            <a:fillRect/>
          </a:stretch>
        </p:blipFill>
        <p:spPr>
          <a:xfrm>
            <a:off x="3590407" y="3978475"/>
            <a:ext cx="685800" cy="685800"/>
          </a:xfrm>
          <a:prstGeom prst="rect">
            <a:avLst/>
          </a:prstGeom>
          <a:noFill/>
          <a:ln>
            <a:noFill/>
          </a:ln>
        </p:spPr>
      </p:pic>
      <p:pic>
        <p:nvPicPr>
          <p:cNvPr id="778" name="Google Shape;778;p63"/>
          <p:cNvPicPr preferRelativeResize="0"/>
          <p:nvPr/>
        </p:nvPicPr>
        <p:blipFill>
          <a:blip r:embed="rId8">
            <a:alphaModFix/>
          </a:blip>
          <a:stretch>
            <a:fillRect/>
          </a:stretch>
        </p:blipFill>
        <p:spPr>
          <a:xfrm>
            <a:off x="2806591" y="3978487"/>
            <a:ext cx="685800" cy="685800"/>
          </a:xfrm>
          <a:prstGeom prst="rect">
            <a:avLst/>
          </a:prstGeom>
          <a:noFill/>
          <a:ln>
            <a:noFill/>
          </a:ln>
        </p:spPr>
      </p:pic>
      <p:sp>
        <p:nvSpPr>
          <p:cNvPr id="779" name="Google Shape;779;p63"/>
          <p:cNvSpPr txBox="1"/>
          <p:nvPr/>
        </p:nvSpPr>
        <p:spPr>
          <a:xfrm>
            <a:off x="133950" y="4714875"/>
            <a:ext cx="103050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   Suecia   </a:t>
            </a:r>
            <a:endParaRPr dirty="0">
              <a:solidFill>
                <a:schemeClr val="lt1"/>
              </a:solidFill>
              <a:latin typeface="Poppins"/>
              <a:ea typeface="Poppins"/>
              <a:cs typeface="Poppins"/>
              <a:sym typeface="Poppins"/>
            </a:endParaRPr>
          </a:p>
        </p:txBody>
      </p:sp>
      <p:sp>
        <p:nvSpPr>
          <p:cNvPr id="2" name="Google Shape;779;p63">
            <a:extLst>
              <a:ext uri="{FF2B5EF4-FFF2-40B4-BE49-F238E27FC236}">
                <a16:creationId xmlns:a16="http://schemas.microsoft.com/office/drawing/2014/main" id="{D6C1B7F0-313B-328A-F9CC-9A5355F4CF0F}"/>
              </a:ext>
            </a:extLst>
          </p:cNvPr>
          <p:cNvSpPr txBox="1"/>
          <p:nvPr/>
        </p:nvSpPr>
        <p:spPr>
          <a:xfrm>
            <a:off x="952499" y="4714858"/>
            <a:ext cx="103050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   Bélgica   </a:t>
            </a:r>
            <a:endParaRPr dirty="0">
              <a:solidFill>
                <a:schemeClr val="lt1"/>
              </a:solidFill>
              <a:latin typeface="Poppins"/>
              <a:ea typeface="Poppins"/>
              <a:cs typeface="Poppins"/>
              <a:sym typeface="Poppins"/>
            </a:endParaRPr>
          </a:p>
        </p:txBody>
      </p:sp>
      <p:sp>
        <p:nvSpPr>
          <p:cNvPr id="3" name="Google Shape;779;p63">
            <a:extLst>
              <a:ext uri="{FF2B5EF4-FFF2-40B4-BE49-F238E27FC236}">
                <a16:creationId xmlns:a16="http://schemas.microsoft.com/office/drawing/2014/main" id="{B1FD31F0-2848-ADB2-E8A1-34F4B662855E}"/>
              </a:ext>
            </a:extLst>
          </p:cNvPr>
          <p:cNvSpPr txBox="1"/>
          <p:nvPr/>
        </p:nvSpPr>
        <p:spPr>
          <a:xfrm>
            <a:off x="2001739" y="4718568"/>
            <a:ext cx="103050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Israel</a:t>
            </a:r>
            <a:endParaRPr dirty="0">
              <a:solidFill>
                <a:schemeClr val="lt1"/>
              </a:solidFill>
              <a:latin typeface="Poppins"/>
              <a:ea typeface="Poppins"/>
              <a:cs typeface="Poppins"/>
              <a:sym typeface="Poppins"/>
            </a:endParaRPr>
          </a:p>
        </p:txBody>
      </p:sp>
      <p:sp>
        <p:nvSpPr>
          <p:cNvPr id="4" name="Google Shape;779;p63">
            <a:extLst>
              <a:ext uri="{FF2B5EF4-FFF2-40B4-BE49-F238E27FC236}">
                <a16:creationId xmlns:a16="http://schemas.microsoft.com/office/drawing/2014/main" id="{612EEC26-CBB6-1FBE-A47F-1A9419D0F9D8}"/>
              </a:ext>
            </a:extLst>
          </p:cNvPr>
          <p:cNvSpPr txBox="1"/>
          <p:nvPr/>
        </p:nvSpPr>
        <p:spPr>
          <a:xfrm>
            <a:off x="2535726" y="4710882"/>
            <a:ext cx="103050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   Islandia   </a:t>
            </a:r>
            <a:endParaRPr dirty="0">
              <a:solidFill>
                <a:schemeClr val="lt1"/>
              </a:solidFill>
              <a:latin typeface="Poppins"/>
              <a:ea typeface="Poppins"/>
              <a:cs typeface="Poppins"/>
              <a:sym typeface="Poppins"/>
            </a:endParaRPr>
          </a:p>
        </p:txBody>
      </p:sp>
      <p:sp>
        <p:nvSpPr>
          <p:cNvPr id="5" name="Google Shape;779;p63">
            <a:extLst>
              <a:ext uri="{FF2B5EF4-FFF2-40B4-BE49-F238E27FC236}">
                <a16:creationId xmlns:a16="http://schemas.microsoft.com/office/drawing/2014/main" id="{EC067D64-58D6-2BA8-E288-1D4728C294AF}"/>
              </a:ext>
            </a:extLst>
          </p:cNvPr>
          <p:cNvSpPr txBox="1"/>
          <p:nvPr/>
        </p:nvSpPr>
        <p:spPr>
          <a:xfrm>
            <a:off x="3489619" y="4697802"/>
            <a:ext cx="103050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Chipre</a:t>
            </a:r>
            <a:endParaRPr dirty="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3"/>
                                        </p:tgtEl>
                                        <p:attrNameLst>
                                          <p:attrName>style.visibility</p:attrName>
                                        </p:attrNameLst>
                                      </p:cBhvr>
                                      <p:to>
                                        <p:strVal val="visible"/>
                                      </p:to>
                                    </p:set>
                                    <p:animEffect transition="in" filter="fade">
                                      <p:cBhvr>
                                        <p:cTn id="7" dur="500"/>
                                        <p:tgtEl>
                                          <p:spTgt spid="7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1"/>
                                        </p:tgtEl>
                                        <p:attrNameLst>
                                          <p:attrName>style.visibility</p:attrName>
                                        </p:attrNameLst>
                                      </p:cBhvr>
                                      <p:to>
                                        <p:strVal val="visible"/>
                                      </p:to>
                                    </p:set>
                                    <p:animEffect transition="in" filter="fade">
                                      <p:cBhvr>
                                        <p:cTn id="10" dur="500"/>
                                        <p:tgtEl>
                                          <p:spTgt spid="771"/>
                                        </p:tgtEl>
                                      </p:cBhvr>
                                    </p:animEffect>
                                  </p:childTnLst>
                                </p:cTn>
                              </p:par>
                              <p:par>
                                <p:cTn id="11" presetID="10" presetClass="entr" presetSubtype="0" fill="hold" nodeType="withEffect">
                                  <p:stCondLst>
                                    <p:cond delay="0"/>
                                  </p:stCondLst>
                                  <p:childTnLst>
                                    <p:set>
                                      <p:cBhvr>
                                        <p:cTn id="12" dur="1" fill="hold">
                                          <p:stCondLst>
                                            <p:cond delay="0"/>
                                          </p:stCondLst>
                                        </p:cTn>
                                        <p:tgtEl>
                                          <p:spTgt spid="772"/>
                                        </p:tgtEl>
                                        <p:attrNameLst>
                                          <p:attrName>style.visibility</p:attrName>
                                        </p:attrNameLst>
                                      </p:cBhvr>
                                      <p:to>
                                        <p:strVal val="visible"/>
                                      </p:to>
                                    </p:set>
                                    <p:animEffect transition="in" filter="fade">
                                      <p:cBhvr>
                                        <p:cTn id="13" dur="500"/>
                                        <p:tgtEl>
                                          <p:spTgt spid="77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74"/>
                                        </p:tgtEl>
                                        <p:attrNameLst>
                                          <p:attrName>style.visibility</p:attrName>
                                        </p:attrNameLst>
                                      </p:cBhvr>
                                      <p:to>
                                        <p:strVal val="visible"/>
                                      </p:to>
                                    </p:set>
                                    <p:anim calcmode="lin" valueType="num">
                                      <p:cBhvr additive="base">
                                        <p:cTn id="18" dur="500" fill="hold"/>
                                        <p:tgtEl>
                                          <p:spTgt spid="774"/>
                                        </p:tgtEl>
                                        <p:attrNameLst>
                                          <p:attrName>ppt_x</p:attrName>
                                        </p:attrNameLst>
                                      </p:cBhvr>
                                      <p:tavLst>
                                        <p:tav tm="0">
                                          <p:val>
                                            <p:strVal val="#ppt_x"/>
                                          </p:val>
                                        </p:tav>
                                        <p:tav tm="100000">
                                          <p:val>
                                            <p:strVal val="#ppt_x"/>
                                          </p:val>
                                        </p:tav>
                                      </p:tavLst>
                                    </p:anim>
                                    <p:anim calcmode="lin" valueType="num">
                                      <p:cBhvr additive="base">
                                        <p:cTn id="19" dur="500" fill="hold"/>
                                        <p:tgtEl>
                                          <p:spTgt spid="77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79"/>
                                        </p:tgtEl>
                                        <p:attrNameLst>
                                          <p:attrName>style.visibility</p:attrName>
                                        </p:attrNameLst>
                                      </p:cBhvr>
                                      <p:to>
                                        <p:strVal val="visible"/>
                                      </p:to>
                                    </p:set>
                                    <p:anim calcmode="lin" valueType="num">
                                      <p:cBhvr additive="base">
                                        <p:cTn id="22" dur="500" fill="hold"/>
                                        <p:tgtEl>
                                          <p:spTgt spid="779"/>
                                        </p:tgtEl>
                                        <p:attrNameLst>
                                          <p:attrName>ppt_x</p:attrName>
                                        </p:attrNameLst>
                                      </p:cBhvr>
                                      <p:tavLst>
                                        <p:tav tm="0">
                                          <p:val>
                                            <p:strVal val="#ppt_x"/>
                                          </p:val>
                                        </p:tav>
                                        <p:tav tm="100000">
                                          <p:val>
                                            <p:strVal val="#ppt_x"/>
                                          </p:val>
                                        </p:tav>
                                      </p:tavLst>
                                    </p:anim>
                                    <p:anim calcmode="lin" valueType="num">
                                      <p:cBhvr additive="base">
                                        <p:cTn id="23" dur="500" fill="hold"/>
                                        <p:tgtEl>
                                          <p:spTgt spid="779"/>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775"/>
                                        </p:tgtEl>
                                        <p:attrNameLst>
                                          <p:attrName>style.visibility</p:attrName>
                                        </p:attrNameLst>
                                      </p:cBhvr>
                                      <p:to>
                                        <p:strVal val="visible"/>
                                      </p:to>
                                    </p:set>
                                    <p:anim calcmode="lin" valueType="num">
                                      <p:cBhvr additive="base">
                                        <p:cTn id="27" dur="500" fill="hold"/>
                                        <p:tgtEl>
                                          <p:spTgt spid="775"/>
                                        </p:tgtEl>
                                        <p:attrNameLst>
                                          <p:attrName>ppt_x</p:attrName>
                                        </p:attrNameLst>
                                      </p:cBhvr>
                                      <p:tavLst>
                                        <p:tav tm="0">
                                          <p:val>
                                            <p:strVal val="#ppt_x"/>
                                          </p:val>
                                        </p:tav>
                                        <p:tav tm="100000">
                                          <p:val>
                                            <p:strVal val="#ppt_x"/>
                                          </p:val>
                                        </p:tav>
                                      </p:tavLst>
                                    </p:anim>
                                    <p:anim calcmode="lin" valueType="num">
                                      <p:cBhvr additive="base">
                                        <p:cTn id="28" dur="500" fill="hold"/>
                                        <p:tgtEl>
                                          <p:spTgt spid="77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76"/>
                                        </p:tgtEl>
                                        <p:attrNameLst>
                                          <p:attrName>style.visibility</p:attrName>
                                        </p:attrNameLst>
                                      </p:cBhvr>
                                      <p:to>
                                        <p:strVal val="visible"/>
                                      </p:to>
                                    </p:set>
                                    <p:anim calcmode="lin" valueType="num">
                                      <p:cBhvr additive="base">
                                        <p:cTn id="36" dur="500" fill="hold"/>
                                        <p:tgtEl>
                                          <p:spTgt spid="776"/>
                                        </p:tgtEl>
                                        <p:attrNameLst>
                                          <p:attrName>ppt_x</p:attrName>
                                        </p:attrNameLst>
                                      </p:cBhvr>
                                      <p:tavLst>
                                        <p:tav tm="0">
                                          <p:val>
                                            <p:strVal val="#ppt_x"/>
                                          </p:val>
                                        </p:tav>
                                        <p:tav tm="100000">
                                          <p:val>
                                            <p:strVal val="#ppt_x"/>
                                          </p:val>
                                        </p:tav>
                                      </p:tavLst>
                                    </p:anim>
                                    <p:anim calcmode="lin" valueType="num">
                                      <p:cBhvr additive="base">
                                        <p:cTn id="37" dur="500" fill="hold"/>
                                        <p:tgtEl>
                                          <p:spTgt spid="77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778"/>
                                        </p:tgtEl>
                                        <p:attrNameLst>
                                          <p:attrName>style.visibility</p:attrName>
                                        </p:attrNameLst>
                                      </p:cBhvr>
                                      <p:to>
                                        <p:strVal val="visible"/>
                                      </p:to>
                                    </p:set>
                                    <p:anim calcmode="lin" valueType="num">
                                      <p:cBhvr additive="base">
                                        <p:cTn id="45" dur="500" fill="hold"/>
                                        <p:tgtEl>
                                          <p:spTgt spid="778"/>
                                        </p:tgtEl>
                                        <p:attrNameLst>
                                          <p:attrName>ppt_x</p:attrName>
                                        </p:attrNameLst>
                                      </p:cBhvr>
                                      <p:tavLst>
                                        <p:tav tm="0">
                                          <p:val>
                                            <p:strVal val="#ppt_x"/>
                                          </p:val>
                                        </p:tav>
                                        <p:tav tm="100000">
                                          <p:val>
                                            <p:strVal val="#ppt_x"/>
                                          </p:val>
                                        </p:tav>
                                      </p:tavLst>
                                    </p:anim>
                                    <p:anim calcmode="lin" valueType="num">
                                      <p:cBhvr additive="base">
                                        <p:cTn id="46" dur="500" fill="hold"/>
                                        <p:tgtEl>
                                          <p:spTgt spid="77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nodeType="afterEffect">
                                  <p:stCondLst>
                                    <p:cond delay="0"/>
                                  </p:stCondLst>
                                  <p:childTnLst>
                                    <p:set>
                                      <p:cBhvr>
                                        <p:cTn id="53" dur="1" fill="hold">
                                          <p:stCondLst>
                                            <p:cond delay="0"/>
                                          </p:stCondLst>
                                        </p:cTn>
                                        <p:tgtEl>
                                          <p:spTgt spid="777"/>
                                        </p:tgtEl>
                                        <p:attrNameLst>
                                          <p:attrName>style.visibility</p:attrName>
                                        </p:attrNameLst>
                                      </p:cBhvr>
                                      <p:to>
                                        <p:strVal val="visible"/>
                                      </p:to>
                                    </p:set>
                                    <p:anim calcmode="lin" valueType="num">
                                      <p:cBhvr additive="base">
                                        <p:cTn id="54" dur="500" fill="hold"/>
                                        <p:tgtEl>
                                          <p:spTgt spid="777"/>
                                        </p:tgtEl>
                                        <p:attrNameLst>
                                          <p:attrName>ppt_x</p:attrName>
                                        </p:attrNameLst>
                                      </p:cBhvr>
                                      <p:tavLst>
                                        <p:tav tm="0">
                                          <p:val>
                                            <p:strVal val="#ppt_x"/>
                                          </p:val>
                                        </p:tav>
                                        <p:tav tm="100000">
                                          <p:val>
                                            <p:strVal val="#ppt_x"/>
                                          </p:val>
                                        </p:tav>
                                      </p:tavLst>
                                    </p:anim>
                                    <p:anim calcmode="lin" valueType="num">
                                      <p:cBhvr additive="base">
                                        <p:cTn id="55" dur="500" fill="hold"/>
                                        <p:tgtEl>
                                          <p:spTgt spid="777"/>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ppt_x"/>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 grpId="0" animBg="1"/>
      <p:bldP spid="779" grpId="0"/>
      <p:bldP spid="2" grpId="0"/>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4"/>
          <p:cNvSpPr txBox="1">
            <a:spLocks noGrp="1"/>
          </p:cNvSpPr>
          <p:nvPr>
            <p:ph type="title" idx="4294967295"/>
          </p:nvPr>
        </p:nvSpPr>
        <p:spPr>
          <a:xfrm>
            <a:off x="720000" y="535000"/>
            <a:ext cx="7704000" cy="3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LOGISTIC REGRESSION </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RANDOM OVERSAMPLING</a:t>
            </a:r>
            <a:endParaRPr>
              <a:latin typeface="Poppins"/>
              <a:ea typeface="Poppins"/>
              <a:cs typeface="Poppins"/>
              <a:sym typeface="Poppins"/>
            </a:endParaRPr>
          </a:p>
        </p:txBody>
      </p:sp>
      <p:sp>
        <p:nvSpPr>
          <p:cNvPr id="785" name="Google Shape;785;p64"/>
          <p:cNvSpPr/>
          <p:nvPr/>
        </p:nvSpPr>
        <p:spPr>
          <a:xfrm>
            <a:off x="5218050" y="1809750"/>
            <a:ext cx="3206100" cy="31059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64"/>
          <p:cNvPicPr preferRelativeResize="0"/>
          <p:nvPr/>
        </p:nvPicPr>
        <p:blipFill>
          <a:blip r:embed="rId3">
            <a:alphaModFix/>
          </a:blip>
          <a:stretch>
            <a:fillRect/>
          </a:stretch>
        </p:blipFill>
        <p:spPr>
          <a:xfrm>
            <a:off x="5311749" y="1809750"/>
            <a:ext cx="2751850" cy="3096770"/>
          </a:xfrm>
          <a:prstGeom prst="rect">
            <a:avLst/>
          </a:prstGeom>
          <a:noFill/>
          <a:ln>
            <a:noFill/>
          </a:ln>
        </p:spPr>
      </p:pic>
      <p:pic>
        <p:nvPicPr>
          <p:cNvPr id="787" name="Google Shape;787;p64"/>
          <p:cNvPicPr preferRelativeResize="0"/>
          <p:nvPr/>
        </p:nvPicPr>
        <p:blipFill>
          <a:blip r:embed="rId4">
            <a:alphaModFix/>
          </a:blip>
          <a:stretch>
            <a:fillRect/>
          </a:stretch>
        </p:blipFill>
        <p:spPr>
          <a:xfrm>
            <a:off x="2161575" y="4045350"/>
            <a:ext cx="731525" cy="731525"/>
          </a:xfrm>
          <a:prstGeom prst="rect">
            <a:avLst/>
          </a:prstGeom>
          <a:noFill/>
          <a:ln>
            <a:noFill/>
          </a:ln>
        </p:spPr>
      </p:pic>
      <p:pic>
        <p:nvPicPr>
          <p:cNvPr id="788" name="Google Shape;788;p64"/>
          <p:cNvPicPr preferRelativeResize="0"/>
          <p:nvPr/>
        </p:nvPicPr>
        <p:blipFill>
          <a:blip r:embed="rId5">
            <a:alphaModFix/>
          </a:blip>
          <a:stretch>
            <a:fillRect/>
          </a:stretch>
        </p:blipFill>
        <p:spPr>
          <a:xfrm>
            <a:off x="370300" y="4092953"/>
            <a:ext cx="685800" cy="685800"/>
          </a:xfrm>
          <a:prstGeom prst="rect">
            <a:avLst/>
          </a:prstGeom>
          <a:noFill/>
          <a:ln>
            <a:noFill/>
          </a:ln>
        </p:spPr>
      </p:pic>
      <p:pic>
        <p:nvPicPr>
          <p:cNvPr id="789" name="Google Shape;789;p64"/>
          <p:cNvPicPr preferRelativeResize="0"/>
          <p:nvPr/>
        </p:nvPicPr>
        <p:blipFill>
          <a:blip r:embed="rId6">
            <a:alphaModFix/>
          </a:blip>
          <a:stretch>
            <a:fillRect/>
          </a:stretch>
        </p:blipFill>
        <p:spPr>
          <a:xfrm>
            <a:off x="1243087" y="4045350"/>
            <a:ext cx="731525" cy="731525"/>
          </a:xfrm>
          <a:prstGeom prst="rect">
            <a:avLst/>
          </a:prstGeom>
          <a:noFill/>
          <a:ln>
            <a:noFill/>
          </a:ln>
        </p:spPr>
      </p:pic>
      <p:pic>
        <p:nvPicPr>
          <p:cNvPr id="790" name="Google Shape;790;p64"/>
          <p:cNvPicPr preferRelativeResize="0"/>
          <p:nvPr/>
        </p:nvPicPr>
        <p:blipFill>
          <a:blip r:embed="rId7">
            <a:alphaModFix/>
          </a:blip>
          <a:stretch>
            <a:fillRect/>
          </a:stretch>
        </p:blipFill>
        <p:spPr>
          <a:xfrm>
            <a:off x="3089012" y="4029524"/>
            <a:ext cx="812700" cy="812676"/>
          </a:xfrm>
          <a:prstGeom prst="rect">
            <a:avLst/>
          </a:prstGeom>
          <a:noFill/>
          <a:ln>
            <a:noFill/>
          </a:ln>
        </p:spPr>
      </p:pic>
      <p:pic>
        <p:nvPicPr>
          <p:cNvPr id="791" name="Google Shape;791;p64"/>
          <p:cNvPicPr preferRelativeResize="0"/>
          <p:nvPr/>
        </p:nvPicPr>
        <p:blipFill>
          <a:blip r:embed="rId8">
            <a:alphaModFix/>
          </a:blip>
          <a:stretch>
            <a:fillRect/>
          </a:stretch>
        </p:blipFill>
        <p:spPr>
          <a:xfrm>
            <a:off x="3998575" y="4045338"/>
            <a:ext cx="731525" cy="731525"/>
          </a:xfrm>
          <a:prstGeom prst="rect">
            <a:avLst/>
          </a:prstGeom>
          <a:noFill/>
          <a:ln>
            <a:noFill/>
          </a:ln>
        </p:spPr>
      </p:pic>
      <p:sp>
        <p:nvSpPr>
          <p:cNvPr id="792" name="Google Shape;792;p64"/>
          <p:cNvSpPr txBox="1"/>
          <p:nvPr/>
        </p:nvSpPr>
        <p:spPr>
          <a:xfrm>
            <a:off x="241000"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Poppins"/>
                <a:ea typeface="Poppins"/>
                <a:cs typeface="Poppins"/>
                <a:sym typeface="Poppins"/>
              </a:rPr>
              <a:t>Suecia </a:t>
            </a:r>
            <a:r>
              <a:rPr lang="en" dirty="0">
                <a:solidFill>
                  <a:schemeClr val="lt1"/>
                </a:solidFill>
                <a:latin typeface="Poppins"/>
                <a:ea typeface="Poppins"/>
                <a:cs typeface="Poppins"/>
                <a:sym typeface="Poppins"/>
              </a:rPr>
              <a:t>   </a:t>
            </a:r>
            <a:endParaRPr dirty="0">
              <a:solidFill>
                <a:schemeClr val="lt1"/>
              </a:solidFill>
              <a:latin typeface="Poppins"/>
              <a:ea typeface="Poppins"/>
              <a:cs typeface="Poppins"/>
              <a:sym typeface="Poppins"/>
            </a:endParaRPr>
          </a:p>
        </p:txBody>
      </p:sp>
      <p:sp>
        <p:nvSpPr>
          <p:cNvPr id="793" name="Google Shape;793;p64"/>
          <p:cNvSpPr txBox="1"/>
          <p:nvPr/>
        </p:nvSpPr>
        <p:spPr>
          <a:xfrm>
            <a:off x="113662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Serbia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794" name="Google Shape;794;p64"/>
          <p:cNvSpPr txBox="1"/>
          <p:nvPr/>
        </p:nvSpPr>
        <p:spPr>
          <a:xfrm>
            <a:off x="2059600"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Poppins"/>
                <a:ea typeface="Poppins"/>
                <a:cs typeface="Poppins"/>
                <a:sym typeface="Poppins"/>
              </a:rPr>
              <a:t>Armenia</a:t>
            </a:r>
            <a:r>
              <a:rPr lang="en" dirty="0">
                <a:solidFill>
                  <a:schemeClr val="lt1"/>
                </a:solidFill>
                <a:latin typeface="Poppins"/>
                <a:ea typeface="Poppins"/>
                <a:cs typeface="Poppins"/>
                <a:sym typeface="Poppins"/>
              </a:rPr>
              <a:t>   </a:t>
            </a:r>
            <a:endParaRPr dirty="0">
              <a:solidFill>
                <a:schemeClr val="lt1"/>
              </a:solidFill>
              <a:latin typeface="Poppins"/>
              <a:ea typeface="Poppins"/>
              <a:cs typeface="Poppins"/>
              <a:sym typeface="Poppins"/>
            </a:endParaRPr>
          </a:p>
        </p:txBody>
      </p:sp>
      <p:sp>
        <p:nvSpPr>
          <p:cNvPr id="795" name="Google Shape;795;p64"/>
          <p:cNvSpPr txBox="1"/>
          <p:nvPr/>
        </p:nvSpPr>
        <p:spPr>
          <a:xfrm>
            <a:off x="2973638"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Italia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796" name="Google Shape;796;p64"/>
          <p:cNvSpPr txBox="1"/>
          <p:nvPr/>
        </p:nvSpPr>
        <p:spPr>
          <a:xfrm>
            <a:off x="3892138"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Ucrania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graphicFrame>
        <p:nvGraphicFramePr>
          <p:cNvPr id="797" name="Google Shape;797;p64"/>
          <p:cNvGraphicFramePr/>
          <p:nvPr/>
        </p:nvGraphicFramePr>
        <p:xfrm>
          <a:off x="952500" y="1733550"/>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a:solidFill>
                            <a:schemeClr val="lt1"/>
                          </a:solidFill>
                        </a:rPr>
                        <a:t>ACCURACY</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dirty="0">
                          <a:solidFill>
                            <a:schemeClr val="lt1"/>
                          </a:solidFill>
                        </a:rPr>
                        <a:t>0,65</a:t>
                      </a:r>
                      <a:endParaRPr b="1" dirty="0">
                        <a:solidFill>
                          <a:schemeClr val="lt1"/>
                        </a:solidFill>
                      </a:endParaRPr>
                    </a:p>
                  </a:txBody>
                  <a:tcPr marL="91425" marR="91425" marT="91425" marB="91425"/>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a:solidFill>
                            <a:schemeClr val="lt1"/>
                          </a:solidFill>
                        </a:rPr>
                        <a:t>PRECISION</a:t>
                      </a:r>
                      <a:endParaRPr/>
                    </a:p>
                  </a:txBody>
                  <a:tcPr marL="91425" marR="91425" marT="91425" marB="91425"/>
                </a:tc>
                <a:tc>
                  <a:txBody>
                    <a:bodyPr/>
                    <a:lstStyle/>
                    <a:p>
                      <a:pPr marL="0" lvl="0" indent="0" algn="l" rtl="0">
                        <a:spcBef>
                          <a:spcPts val="0"/>
                        </a:spcBef>
                        <a:spcAft>
                          <a:spcPts val="0"/>
                        </a:spcAft>
                        <a:buNone/>
                      </a:pPr>
                      <a:r>
                        <a:rPr lang="en" b="1">
                          <a:solidFill>
                            <a:schemeClr val="lt1"/>
                          </a:solidFill>
                        </a:rPr>
                        <a:t>0,70</a:t>
                      </a:r>
                      <a:endParaRPr b="1">
                        <a:solidFill>
                          <a:schemeClr val="lt1"/>
                        </a:solidFill>
                      </a:endParaRPr>
                    </a:p>
                  </a:txBody>
                  <a:tcPr marL="91425" marR="91425" marT="91425" marB="91425"/>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a:solidFill>
                            <a:schemeClr val="lt1"/>
                          </a:solidFill>
                        </a:rPr>
                        <a:t>RECALL</a:t>
                      </a:r>
                      <a:endParaRPr/>
                    </a:p>
                  </a:txBody>
                  <a:tcPr marL="91425" marR="91425" marT="91425" marB="91425"/>
                </a:tc>
                <a:tc>
                  <a:txBody>
                    <a:bodyPr/>
                    <a:lstStyle/>
                    <a:p>
                      <a:pPr marL="0" lvl="0" indent="0" algn="l" rtl="0">
                        <a:spcBef>
                          <a:spcPts val="0"/>
                        </a:spcBef>
                        <a:spcAft>
                          <a:spcPts val="0"/>
                        </a:spcAft>
                        <a:buNone/>
                      </a:pPr>
                      <a:r>
                        <a:rPr lang="en" b="1">
                          <a:solidFill>
                            <a:schemeClr val="lt1"/>
                          </a:solidFill>
                        </a:rPr>
                        <a:t>0,60</a:t>
                      </a:r>
                      <a:endParaRPr b="1">
                        <a:solidFill>
                          <a:schemeClr val="lt1"/>
                        </a:solidFill>
                      </a:endParaRPr>
                    </a:p>
                  </a:txBody>
                  <a:tcPr marL="91425" marR="91425" marT="91425" marB="91425"/>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dirty="0">
                          <a:solidFill>
                            <a:schemeClr val="lt1"/>
                          </a:solidFill>
                        </a:rPr>
                        <a:t>0,65</a:t>
                      </a:r>
                      <a:endParaRPr b="1" dirty="0">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7"/>
                                        </p:tgtEl>
                                        <p:attrNameLst>
                                          <p:attrName>style.visibility</p:attrName>
                                        </p:attrNameLst>
                                      </p:cBhvr>
                                      <p:to>
                                        <p:strVal val="visible"/>
                                      </p:to>
                                    </p:set>
                                    <p:animEffect transition="in" filter="fade">
                                      <p:cBhvr>
                                        <p:cTn id="7" dur="500"/>
                                        <p:tgtEl>
                                          <p:spTgt spid="797"/>
                                        </p:tgtEl>
                                      </p:cBhvr>
                                    </p:animEffect>
                                  </p:childTnLst>
                                </p:cTn>
                              </p:par>
                              <p:par>
                                <p:cTn id="8" presetID="10" presetClass="entr" presetSubtype="0" fill="hold" nodeType="withEffect">
                                  <p:stCondLst>
                                    <p:cond delay="0"/>
                                  </p:stCondLst>
                                  <p:childTnLst>
                                    <p:set>
                                      <p:cBhvr>
                                        <p:cTn id="9" dur="1" fill="hold">
                                          <p:stCondLst>
                                            <p:cond delay="0"/>
                                          </p:stCondLst>
                                        </p:cTn>
                                        <p:tgtEl>
                                          <p:spTgt spid="786"/>
                                        </p:tgtEl>
                                        <p:attrNameLst>
                                          <p:attrName>style.visibility</p:attrName>
                                        </p:attrNameLst>
                                      </p:cBhvr>
                                      <p:to>
                                        <p:strVal val="visible"/>
                                      </p:to>
                                    </p:set>
                                    <p:animEffect transition="in" filter="fade">
                                      <p:cBhvr>
                                        <p:cTn id="10" dur="500"/>
                                        <p:tgtEl>
                                          <p:spTgt spid="7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5"/>
                                        </p:tgtEl>
                                        <p:attrNameLst>
                                          <p:attrName>style.visibility</p:attrName>
                                        </p:attrNameLst>
                                      </p:cBhvr>
                                      <p:to>
                                        <p:strVal val="visible"/>
                                      </p:to>
                                    </p:set>
                                    <p:animEffect transition="in" filter="fade">
                                      <p:cBhvr>
                                        <p:cTn id="13" dur="500"/>
                                        <p:tgtEl>
                                          <p:spTgt spid="78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88"/>
                                        </p:tgtEl>
                                        <p:attrNameLst>
                                          <p:attrName>style.visibility</p:attrName>
                                        </p:attrNameLst>
                                      </p:cBhvr>
                                      <p:to>
                                        <p:strVal val="visible"/>
                                      </p:to>
                                    </p:set>
                                    <p:anim calcmode="lin" valueType="num">
                                      <p:cBhvr additive="base">
                                        <p:cTn id="18" dur="500" fill="hold"/>
                                        <p:tgtEl>
                                          <p:spTgt spid="788"/>
                                        </p:tgtEl>
                                        <p:attrNameLst>
                                          <p:attrName>ppt_x</p:attrName>
                                        </p:attrNameLst>
                                      </p:cBhvr>
                                      <p:tavLst>
                                        <p:tav tm="0">
                                          <p:val>
                                            <p:strVal val="#ppt_x"/>
                                          </p:val>
                                        </p:tav>
                                        <p:tav tm="100000">
                                          <p:val>
                                            <p:strVal val="#ppt_x"/>
                                          </p:val>
                                        </p:tav>
                                      </p:tavLst>
                                    </p:anim>
                                    <p:anim calcmode="lin" valueType="num">
                                      <p:cBhvr additive="base">
                                        <p:cTn id="19" dur="500" fill="hold"/>
                                        <p:tgtEl>
                                          <p:spTgt spid="78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92"/>
                                        </p:tgtEl>
                                        <p:attrNameLst>
                                          <p:attrName>style.visibility</p:attrName>
                                        </p:attrNameLst>
                                      </p:cBhvr>
                                      <p:to>
                                        <p:strVal val="visible"/>
                                      </p:to>
                                    </p:set>
                                    <p:anim calcmode="lin" valueType="num">
                                      <p:cBhvr additive="base">
                                        <p:cTn id="22" dur="500" fill="hold"/>
                                        <p:tgtEl>
                                          <p:spTgt spid="792"/>
                                        </p:tgtEl>
                                        <p:attrNameLst>
                                          <p:attrName>ppt_x</p:attrName>
                                        </p:attrNameLst>
                                      </p:cBhvr>
                                      <p:tavLst>
                                        <p:tav tm="0">
                                          <p:val>
                                            <p:strVal val="#ppt_x"/>
                                          </p:val>
                                        </p:tav>
                                        <p:tav tm="100000">
                                          <p:val>
                                            <p:strVal val="#ppt_x"/>
                                          </p:val>
                                        </p:tav>
                                      </p:tavLst>
                                    </p:anim>
                                    <p:anim calcmode="lin" valueType="num">
                                      <p:cBhvr additive="base">
                                        <p:cTn id="23" dur="500" fill="hold"/>
                                        <p:tgtEl>
                                          <p:spTgt spid="79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789"/>
                                        </p:tgtEl>
                                        <p:attrNameLst>
                                          <p:attrName>style.visibility</p:attrName>
                                        </p:attrNameLst>
                                      </p:cBhvr>
                                      <p:to>
                                        <p:strVal val="visible"/>
                                      </p:to>
                                    </p:set>
                                    <p:anim calcmode="lin" valueType="num">
                                      <p:cBhvr additive="base">
                                        <p:cTn id="27" dur="500" fill="hold"/>
                                        <p:tgtEl>
                                          <p:spTgt spid="789"/>
                                        </p:tgtEl>
                                        <p:attrNameLst>
                                          <p:attrName>ppt_x</p:attrName>
                                        </p:attrNameLst>
                                      </p:cBhvr>
                                      <p:tavLst>
                                        <p:tav tm="0">
                                          <p:val>
                                            <p:strVal val="#ppt_x"/>
                                          </p:val>
                                        </p:tav>
                                        <p:tav tm="100000">
                                          <p:val>
                                            <p:strVal val="#ppt_x"/>
                                          </p:val>
                                        </p:tav>
                                      </p:tavLst>
                                    </p:anim>
                                    <p:anim calcmode="lin" valueType="num">
                                      <p:cBhvr additive="base">
                                        <p:cTn id="28" dur="500" fill="hold"/>
                                        <p:tgtEl>
                                          <p:spTgt spid="7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93"/>
                                        </p:tgtEl>
                                        <p:attrNameLst>
                                          <p:attrName>style.visibility</p:attrName>
                                        </p:attrNameLst>
                                      </p:cBhvr>
                                      <p:to>
                                        <p:strVal val="visible"/>
                                      </p:to>
                                    </p:set>
                                    <p:anim calcmode="lin" valueType="num">
                                      <p:cBhvr additive="base">
                                        <p:cTn id="31" dur="500" fill="hold"/>
                                        <p:tgtEl>
                                          <p:spTgt spid="793"/>
                                        </p:tgtEl>
                                        <p:attrNameLst>
                                          <p:attrName>ppt_x</p:attrName>
                                        </p:attrNameLst>
                                      </p:cBhvr>
                                      <p:tavLst>
                                        <p:tav tm="0">
                                          <p:val>
                                            <p:strVal val="#ppt_x"/>
                                          </p:val>
                                        </p:tav>
                                        <p:tav tm="100000">
                                          <p:val>
                                            <p:strVal val="#ppt_x"/>
                                          </p:val>
                                        </p:tav>
                                      </p:tavLst>
                                    </p:anim>
                                    <p:anim calcmode="lin" valueType="num">
                                      <p:cBhvr additive="base">
                                        <p:cTn id="32" dur="500" fill="hold"/>
                                        <p:tgtEl>
                                          <p:spTgt spid="79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794"/>
                                        </p:tgtEl>
                                        <p:attrNameLst>
                                          <p:attrName>style.visibility</p:attrName>
                                        </p:attrNameLst>
                                      </p:cBhvr>
                                      <p:to>
                                        <p:strVal val="visible"/>
                                      </p:to>
                                    </p:set>
                                    <p:anim calcmode="lin" valueType="num">
                                      <p:cBhvr additive="base">
                                        <p:cTn id="36" dur="500" fill="hold"/>
                                        <p:tgtEl>
                                          <p:spTgt spid="794"/>
                                        </p:tgtEl>
                                        <p:attrNameLst>
                                          <p:attrName>ppt_x</p:attrName>
                                        </p:attrNameLst>
                                      </p:cBhvr>
                                      <p:tavLst>
                                        <p:tav tm="0">
                                          <p:val>
                                            <p:strVal val="#ppt_x"/>
                                          </p:val>
                                        </p:tav>
                                        <p:tav tm="100000">
                                          <p:val>
                                            <p:strVal val="#ppt_x"/>
                                          </p:val>
                                        </p:tav>
                                      </p:tavLst>
                                    </p:anim>
                                    <p:anim calcmode="lin" valueType="num">
                                      <p:cBhvr additive="base">
                                        <p:cTn id="37" dur="500" fill="hold"/>
                                        <p:tgtEl>
                                          <p:spTgt spid="79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87"/>
                                        </p:tgtEl>
                                        <p:attrNameLst>
                                          <p:attrName>style.visibility</p:attrName>
                                        </p:attrNameLst>
                                      </p:cBhvr>
                                      <p:to>
                                        <p:strVal val="visible"/>
                                      </p:to>
                                    </p:set>
                                    <p:anim calcmode="lin" valueType="num">
                                      <p:cBhvr additive="base">
                                        <p:cTn id="40" dur="500" fill="hold"/>
                                        <p:tgtEl>
                                          <p:spTgt spid="787"/>
                                        </p:tgtEl>
                                        <p:attrNameLst>
                                          <p:attrName>ppt_x</p:attrName>
                                        </p:attrNameLst>
                                      </p:cBhvr>
                                      <p:tavLst>
                                        <p:tav tm="0">
                                          <p:val>
                                            <p:strVal val="#ppt_x"/>
                                          </p:val>
                                        </p:tav>
                                        <p:tav tm="100000">
                                          <p:val>
                                            <p:strVal val="#ppt_x"/>
                                          </p:val>
                                        </p:tav>
                                      </p:tavLst>
                                    </p:anim>
                                    <p:anim calcmode="lin" valueType="num">
                                      <p:cBhvr additive="base">
                                        <p:cTn id="41" dur="500" fill="hold"/>
                                        <p:tgtEl>
                                          <p:spTgt spid="787"/>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790"/>
                                        </p:tgtEl>
                                        <p:attrNameLst>
                                          <p:attrName>style.visibility</p:attrName>
                                        </p:attrNameLst>
                                      </p:cBhvr>
                                      <p:to>
                                        <p:strVal val="visible"/>
                                      </p:to>
                                    </p:set>
                                    <p:anim calcmode="lin" valueType="num">
                                      <p:cBhvr additive="base">
                                        <p:cTn id="45" dur="500" fill="hold"/>
                                        <p:tgtEl>
                                          <p:spTgt spid="790"/>
                                        </p:tgtEl>
                                        <p:attrNameLst>
                                          <p:attrName>ppt_x</p:attrName>
                                        </p:attrNameLst>
                                      </p:cBhvr>
                                      <p:tavLst>
                                        <p:tav tm="0">
                                          <p:val>
                                            <p:strVal val="#ppt_x"/>
                                          </p:val>
                                        </p:tav>
                                        <p:tav tm="100000">
                                          <p:val>
                                            <p:strVal val="#ppt_x"/>
                                          </p:val>
                                        </p:tav>
                                      </p:tavLst>
                                    </p:anim>
                                    <p:anim calcmode="lin" valueType="num">
                                      <p:cBhvr additive="base">
                                        <p:cTn id="46" dur="500" fill="hold"/>
                                        <p:tgtEl>
                                          <p:spTgt spid="79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95"/>
                                        </p:tgtEl>
                                        <p:attrNameLst>
                                          <p:attrName>style.visibility</p:attrName>
                                        </p:attrNameLst>
                                      </p:cBhvr>
                                      <p:to>
                                        <p:strVal val="visible"/>
                                      </p:to>
                                    </p:set>
                                    <p:anim calcmode="lin" valueType="num">
                                      <p:cBhvr additive="base">
                                        <p:cTn id="49" dur="500" fill="hold"/>
                                        <p:tgtEl>
                                          <p:spTgt spid="795"/>
                                        </p:tgtEl>
                                        <p:attrNameLst>
                                          <p:attrName>ppt_x</p:attrName>
                                        </p:attrNameLst>
                                      </p:cBhvr>
                                      <p:tavLst>
                                        <p:tav tm="0">
                                          <p:val>
                                            <p:strVal val="#ppt_x"/>
                                          </p:val>
                                        </p:tav>
                                        <p:tav tm="100000">
                                          <p:val>
                                            <p:strVal val="#ppt_x"/>
                                          </p:val>
                                        </p:tav>
                                      </p:tavLst>
                                    </p:anim>
                                    <p:anim calcmode="lin" valueType="num">
                                      <p:cBhvr additive="base">
                                        <p:cTn id="50" dur="500" fill="hold"/>
                                        <p:tgtEl>
                                          <p:spTgt spid="795"/>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nodeType="afterEffect">
                                  <p:stCondLst>
                                    <p:cond delay="0"/>
                                  </p:stCondLst>
                                  <p:childTnLst>
                                    <p:set>
                                      <p:cBhvr>
                                        <p:cTn id="53" dur="1" fill="hold">
                                          <p:stCondLst>
                                            <p:cond delay="0"/>
                                          </p:stCondLst>
                                        </p:cTn>
                                        <p:tgtEl>
                                          <p:spTgt spid="791"/>
                                        </p:tgtEl>
                                        <p:attrNameLst>
                                          <p:attrName>style.visibility</p:attrName>
                                        </p:attrNameLst>
                                      </p:cBhvr>
                                      <p:to>
                                        <p:strVal val="visible"/>
                                      </p:to>
                                    </p:set>
                                    <p:anim calcmode="lin" valueType="num">
                                      <p:cBhvr additive="base">
                                        <p:cTn id="54" dur="500" fill="hold"/>
                                        <p:tgtEl>
                                          <p:spTgt spid="791"/>
                                        </p:tgtEl>
                                        <p:attrNameLst>
                                          <p:attrName>ppt_x</p:attrName>
                                        </p:attrNameLst>
                                      </p:cBhvr>
                                      <p:tavLst>
                                        <p:tav tm="0">
                                          <p:val>
                                            <p:strVal val="#ppt_x"/>
                                          </p:val>
                                        </p:tav>
                                        <p:tav tm="100000">
                                          <p:val>
                                            <p:strVal val="#ppt_x"/>
                                          </p:val>
                                        </p:tav>
                                      </p:tavLst>
                                    </p:anim>
                                    <p:anim calcmode="lin" valueType="num">
                                      <p:cBhvr additive="base">
                                        <p:cTn id="55" dur="500" fill="hold"/>
                                        <p:tgtEl>
                                          <p:spTgt spid="79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796"/>
                                        </p:tgtEl>
                                        <p:attrNameLst>
                                          <p:attrName>style.visibility</p:attrName>
                                        </p:attrNameLst>
                                      </p:cBhvr>
                                      <p:to>
                                        <p:strVal val="visible"/>
                                      </p:to>
                                    </p:set>
                                    <p:anim calcmode="lin" valueType="num">
                                      <p:cBhvr additive="base">
                                        <p:cTn id="58" dur="500" fill="hold"/>
                                        <p:tgtEl>
                                          <p:spTgt spid="796"/>
                                        </p:tgtEl>
                                        <p:attrNameLst>
                                          <p:attrName>ppt_x</p:attrName>
                                        </p:attrNameLst>
                                      </p:cBhvr>
                                      <p:tavLst>
                                        <p:tav tm="0">
                                          <p:val>
                                            <p:strVal val="#ppt_x"/>
                                          </p:val>
                                        </p:tav>
                                        <p:tav tm="100000">
                                          <p:val>
                                            <p:strVal val="#ppt_x"/>
                                          </p:val>
                                        </p:tav>
                                      </p:tavLst>
                                    </p:anim>
                                    <p:anim calcmode="lin" valueType="num">
                                      <p:cBhvr additive="base">
                                        <p:cTn id="59" dur="500" fill="hold"/>
                                        <p:tgtEl>
                                          <p:spTgt spid="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0" animBg="1"/>
      <p:bldP spid="792" grpId="0"/>
      <p:bldP spid="793" grpId="0"/>
      <p:bldP spid="794" grpId="0"/>
      <p:bldP spid="795" grpId="0"/>
      <p:bldP spid="79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5"/>
          <p:cNvSpPr txBox="1">
            <a:spLocks noGrp="1"/>
          </p:cNvSpPr>
          <p:nvPr>
            <p:ph type="title" idx="4294967295"/>
          </p:nvPr>
        </p:nvSpPr>
        <p:spPr>
          <a:xfrm>
            <a:off x="720000" y="535000"/>
            <a:ext cx="77040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RANDOM FOREST OVERSAMPLING</a:t>
            </a:r>
            <a:endParaRPr>
              <a:latin typeface="Poppins"/>
              <a:ea typeface="Poppins"/>
              <a:cs typeface="Poppins"/>
              <a:sym typeface="Poppins"/>
            </a:endParaRPr>
          </a:p>
        </p:txBody>
      </p:sp>
      <p:sp>
        <p:nvSpPr>
          <p:cNvPr id="803" name="Google Shape;803;p65"/>
          <p:cNvSpPr/>
          <p:nvPr/>
        </p:nvSpPr>
        <p:spPr>
          <a:xfrm>
            <a:off x="5069077" y="1312677"/>
            <a:ext cx="3735900" cy="3603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04" name="Google Shape;804;p65"/>
          <p:cNvGraphicFramePr/>
          <p:nvPr/>
        </p:nvGraphicFramePr>
        <p:xfrm>
          <a:off x="960650" y="1720075"/>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a:solidFill>
                            <a:schemeClr val="lt1"/>
                          </a:solidFill>
                        </a:rPr>
                        <a:t>ACCURACY</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a:solidFill>
                            <a:schemeClr val="lt1"/>
                          </a:solidFill>
                        </a:rPr>
                        <a:t>0,94</a:t>
                      </a:r>
                      <a:endParaRPr b="1">
                        <a:solidFill>
                          <a:schemeClr val="lt1"/>
                        </a:solidFill>
                      </a:endParaRPr>
                    </a:p>
                  </a:txBody>
                  <a:tcPr marL="91425" marR="91425" marT="91425" marB="91425"/>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dirty="0">
                          <a:solidFill>
                            <a:schemeClr val="lt1"/>
                          </a:solidFill>
                        </a:rPr>
                        <a:t>PRECISION</a:t>
                      </a:r>
                      <a:endParaRPr dirty="0"/>
                    </a:p>
                  </a:txBody>
                  <a:tcPr marL="91425" marR="91425" marT="91425" marB="91425"/>
                </a:tc>
                <a:tc>
                  <a:txBody>
                    <a:bodyPr/>
                    <a:lstStyle/>
                    <a:p>
                      <a:pPr marL="0" lvl="0" indent="0" algn="l" rtl="0">
                        <a:spcBef>
                          <a:spcPts val="0"/>
                        </a:spcBef>
                        <a:spcAft>
                          <a:spcPts val="0"/>
                        </a:spcAft>
                        <a:buNone/>
                      </a:pPr>
                      <a:r>
                        <a:rPr lang="en" b="1">
                          <a:solidFill>
                            <a:schemeClr val="lt1"/>
                          </a:solidFill>
                        </a:rPr>
                        <a:t>0,91</a:t>
                      </a:r>
                      <a:endParaRPr b="1">
                        <a:solidFill>
                          <a:schemeClr val="lt1"/>
                        </a:solidFill>
                      </a:endParaRPr>
                    </a:p>
                  </a:txBody>
                  <a:tcPr marL="91425" marR="91425" marT="91425" marB="91425"/>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a:solidFill>
                            <a:schemeClr val="lt1"/>
                          </a:solidFill>
                        </a:rPr>
                        <a:t>RECALL</a:t>
                      </a:r>
                      <a:endParaRPr/>
                    </a:p>
                  </a:txBody>
                  <a:tcPr marL="91425" marR="91425" marT="91425" marB="91425"/>
                </a:tc>
                <a:tc>
                  <a:txBody>
                    <a:bodyPr/>
                    <a:lstStyle/>
                    <a:p>
                      <a:pPr marL="0" lvl="0" indent="0" algn="l" rtl="0">
                        <a:spcBef>
                          <a:spcPts val="0"/>
                        </a:spcBef>
                        <a:spcAft>
                          <a:spcPts val="0"/>
                        </a:spcAft>
                        <a:buNone/>
                      </a:pPr>
                      <a:r>
                        <a:rPr lang="en" b="1">
                          <a:solidFill>
                            <a:schemeClr val="lt1"/>
                          </a:solidFill>
                        </a:rPr>
                        <a:t>0,98</a:t>
                      </a:r>
                      <a:endParaRPr b="1">
                        <a:solidFill>
                          <a:schemeClr val="lt1"/>
                        </a:solidFill>
                      </a:endParaRPr>
                    </a:p>
                  </a:txBody>
                  <a:tcPr marL="91425" marR="91425" marT="91425" marB="91425"/>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dirty="0">
                          <a:solidFill>
                            <a:schemeClr val="lt1"/>
                          </a:solidFill>
                        </a:rPr>
                        <a:t>0,94</a:t>
                      </a:r>
                      <a:endParaRPr b="1" dirty="0">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pic>
        <p:nvPicPr>
          <p:cNvPr id="805" name="Google Shape;805;p65"/>
          <p:cNvPicPr preferRelativeResize="0"/>
          <p:nvPr/>
        </p:nvPicPr>
        <p:blipFill>
          <a:blip r:embed="rId3">
            <a:alphaModFix/>
          </a:blip>
          <a:stretch>
            <a:fillRect/>
          </a:stretch>
        </p:blipFill>
        <p:spPr>
          <a:xfrm>
            <a:off x="5327025" y="1430496"/>
            <a:ext cx="3096975" cy="3485154"/>
          </a:xfrm>
          <a:prstGeom prst="rect">
            <a:avLst/>
          </a:prstGeom>
          <a:noFill/>
          <a:ln>
            <a:noFill/>
          </a:ln>
        </p:spPr>
      </p:pic>
      <p:pic>
        <p:nvPicPr>
          <p:cNvPr id="806" name="Google Shape;806;p65"/>
          <p:cNvPicPr preferRelativeResize="0"/>
          <p:nvPr/>
        </p:nvPicPr>
        <p:blipFill>
          <a:blip r:embed="rId4">
            <a:alphaModFix/>
          </a:blip>
          <a:stretch>
            <a:fillRect/>
          </a:stretch>
        </p:blipFill>
        <p:spPr>
          <a:xfrm>
            <a:off x="1894900" y="4091075"/>
            <a:ext cx="685800" cy="685800"/>
          </a:xfrm>
          <a:prstGeom prst="rect">
            <a:avLst/>
          </a:prstGeom>
          <a:noFill/>
          <a:ln>
            <a:noFill/>
          </a:ln>
        </p:spPr>
      </p:pic>
      <p:pic>
        <p:nvPicPr>
          <p:cNvPr id="807" name="Google Shape;807;p65"/>
          <p:cNvPicPr preferRelativeResize="0"/>
          <p:nvPr/>
        </p:nvPicPr>
        <p:blipFill>
          <a:blip r:embed="rId5">
            <a:alphaModFix/>
          </a:blip>
          <a:stretch>
            <a:fillRect/>
          </a:stretch>
        </p:blipFill>
        <p:spPr>
          <a:xfrm>
            <a:off x="370325" y="4091065"/>
            <a:ext cx="685800" cy="685800"/>
          </a:xfrm>
          <a:prstGeom prst="rect">
            <a:avLst/>
          </a:prstGeom>
          <a:noFill/>
          <a:ln>
            <a:noFill/>
          </a:ln>
        </p:spPr>
      </p:pic>
      <p:pic>
        <p:nvPicPr>
          <p:cNvPr id="808" name="Google Shape;808;p65"/>
          <p:cNvPicPr preferRelativeResize="0"/>
          <p:nvPr/>
        </p:nvPicPr>
        <p:blipFill>
          <a:blip r:embed="rId6">
            <a:alphaModFix/>
          </a:blip>
          <a:stretch>
            <a:fillRect/>
          </a:stretch>
        </p:blipFill>
        <p:spPr>
          <a:xfrm>
            <a:off x="3419475" y="4094550"/>
            <a:ext cx="685800" cy="685800"/>
          </a:xfrm>
          <a:prstGeom prst="rect">
            <a:avLst/>
          </a:prstGeom>
          <a:noFill/>
          <a:ln>
            <a:noFill/>
          </a:ln>
        </p:spPr>
      </p:pic>
      <p:sp>
        <p:nvSpPr>
          <p:cNvPr id="809" name="Google Shape;809;p65"/>
          <p:cNvSpPr txBox="1"/>
          <p:nvPr/>
        </p:nvSpPr>
        <p:spPr>
          <a:xfrm>
            <a:off x="24102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Suecia </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10" name="Google Shape;810;p65"/>
          <p:cNvSpPr txBox="1"/>
          <p:nvPr/>
        </p:nvSpPr>
        <p:spPr>
          <a:xfrm>
            <a:off x="1765600"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Armenia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11" name="Google Shape;811;p65"/>
          <p:cNvSpPr txBox="1"/>
          <p:nvPr/>
        </p:nvSpPr>
        <p:spPr>
          <a:xfrm>
            <a:off x="329017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P. Bajos</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500"/>
                                        <p:tgtEl>
                                          <p:spTgt spid="803"/>
                                        </p:tgtEl>
                                      </p:cBhvr>
                                    </p:animEffect>
                                  </p:childTnLst>
                                </p:cTn>
                              </p:par>
                              <p:par>
                                <p:cTn id="8" presetID="10" presetClass="entr" presetSubtype="0" fill="hold" nodeType="withEffect">
                                  <p:stCondLst>
                                    <p:cond delay="0"/>
                                  </p:stCondLst>
                                  <p:childTnLst>
                                    <p:set>
                                      <p:cBhvr>
                                        <p:cTn id="9" dur="1" fill="hold">
                                          <p:stCondLst>
                                            <p:cond delay="0"/>
                                          </p:stCondLst>
                                        </p:cTn>
                                        <p:tgtEl>
                                          <p:spTgt spid="804"/>
                                        </p:tgtEl>
                                        <p:attrNameLst>
                                          <p:attrName>style.visibility</p:attrName>
                                        </p:attrNameLst>
                                      </p:cBhvr>
                                      <p:to>
                                        <p:strVal val="visible"/>
                                      </p:to>
                                    </p:set>
                                    <p:animEffect transition="in" filter="fade">
                                      <p:cBhvr>
                                        <p:cTn id="10" dur="500"/>
                                        <p:tgtEl>
                                          <p:spTgt spid="804"/>
                                        </p:tgtEl>
                                      </p:cBhvr>
                                    </p:animEffect>
                                  </p:childTnLst>
                                </p:cTn>
                              </p:par>
                              <p:par>
                                <p:cTn id="11" presetID="10" presetClass="entr" presetSubtype="0" fill="hold" nodeType="withEffect">
                                  <p:stCondLst>
                                    <p:cond delay="0"/>
                                  </p:stCondLst>
                                  <p:childTnLst>
                                    <p:set>
                                      <p:cBhvr>
                                        <p:cTn id="12" dur="1" fill="hold">
                                          <p:stCondLst>
                                            <p:cond delay="0"/>
                                          </p:stCondLst>
                                        </p:cTn>
                                        <p:tgtEl>
                                          <p:spTgt spid="805"/>
                                        </p:tgtEl>
                                        <p:attrNameLst>
                                          <p:attrName>style.visibility</p:attrName>
                                        </p:attrNameLst>
                                      </p:cBhvr>
                                      <p:to>
                                        <p:strVal val="visible"/>
                                      </p:to>
                                    </p:set>
                                    <p:animEffect transition="in" filter="fade">
                                      <p:cBhvr>
                                        <p:cTn id="13" dur="500"/>
                                        <p:tgtEl>
                                          <p:spTgt spid="80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07"/>
                                        </p:tgtEl>
                                        <p:attrNameLst>
                                          <p:attrName>style.visibility</p:attrName>
                                        </p:attrNameLst>
                                      </p:cBhvr>
                                      <p:to>
                                        <p:strVal val="visible"/>
                                      </p:to>
                                    </p:set>
                                    <p:anim calcmode="lin" valueType="num">
                                      <p:cBhvr additive="base">
                                        <p:cTn id="18" dur="500" fill="hold"/>
                                        <p:tgtEl>
                                          <p:spTgt spid="807"/>
                                        </p:tgtEl>
                                        <p:attrNameLst>
                                          <p:attrName>ppt_x</p:attrName>
                                        </p:attrNameLst>
                                      </p:cBhvr>
                                      <p:tavLst>
                                        <p:tav tm="0">
                                          <p:val>
                                            <p:strVal val="#ppt_x"/>
                                          </p:val>
                                        </p:tav>
                                        <p:tav tm="100000">
                                          <p:val>
                                            <p:strVal val="#ppt_x"/>
                                          </p:val>
                                        </p:tav>
                                      </p:tavLst>
                                    </p:anim>
                                    <p:anim calcmode="lin" valueType="num">
                                      <p:cBhvr additive="base">
                                        <p:cTn id="19" dur="500" fill="hold"/>
                                        <p:tgtEl>
                                          <p:spTgt spid="80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09"/>
                                        </p:tgtEl>
                                        <p:attrNameLst>
                                          <p:attrName>style.visibility</p:attrName>
                                        </p:attrNameLst>
                                      </p:cBhvr>
                                      <p:to>
                                        <p:strVal val="visible"/>
                                      </p:to>
                                    </p:set>
                                    <p:anim calcmode="lin" valueType="num">
                                      <p:cBhvr additive="base">
                                        <p:cTn id="22" dur="500" fill="hold"/>
                                        <p:tgtEl>
                                          <p:spTgt spid="809"/>
                                        </p:tgtEl>
                                        <p:attrNameLst>
                                          <p:attrName>ppt_x</p:attrName>
                                        </p:attrNameLst>
                                      </p:cBhvr>
                                      <p:tavLst>
                                        <p:tav tm="0">
                                          <p:val>
                                            <p:strVal val="#ppt_x"/>
                                          </p:val>
                                        </p:tav>
                                        <p:tav tm="100000">
                                          <p:val>
                                            <p:strVal val="#ppt_x"/>
                                          </p:val>
                                        </p:tav>
                                      </p:tavLst>
                                    </p:anim>
                                    <p:anim calcmode="lin" valueType="num">
                                      <p:cBhvr additive="base">
                                        <p:cTn id="23" dur="500" fill="hold"/>
                                        <p:tgtEl>
                                          <p:spTgt spid="80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06"/>
                                        </p:tgtEl>
                                        <p:attrNameLst>
                                          <p:attrName>style.visibility</p:attrName>
                                        </p:attrNameLst>
                                      </p:cBhvr>
                                      <p:to>
                                        <p:strVal val="visible"/>
                                      </p:to>
                                    </p:set>
                                    <p:anim calcmode="lin" valueType="num">
                                      <p:cBhvr additive="base">
                                        <p:cTn id="28" dur="500" fill="hold"/>
                                        <p:tgtEl>
                                          <p:spTgt spid="806"/>
                                        </p:tgtEl>
                                        <p:attrNameLst>
                                          <p:attrName>ppt_x</p:attrName>
                                        </p:attrNameLst>
                                      </p:cBhvr>
                                      <p:tavLst>
                                        <p:tav tm="0">
                                          <p:val>
                                            <p:strVal val="#ppt_x"/>
                                          </p:val>
                                        </p:tav>
                                        <p:tav tm="100000">
                                          <p:val>
                                            <p:strVal val="#ppt_x"/>
                                          </p:val>
                                        </p:tav>
                                      </p:tavLst>
                                    </p:anim>
                                    <p:anim calcmode="lin" valueType="num">
                                      <p:cBhvr additive="base">
                                        <p:cTn id="29" dur="500" fill="hold"/>
                                        <p:tgtEl>
                                          <p:spTgt spid="80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10"/>
                                        </p:tgtEl>
                                        <p:attrNameLst>
                                          <p:attrName>style.visibility</p:attrName>
                                        </p:attrNameLst>
                                      </p:cBhvr>
                                      <p:to>
                                        <p:strVal val="visible"/>
                                      </p:to>
                                    </p:set>
                                    <p:anim calcmode="lin" valueType="num">
                                      <p:cBhvr additive="base">
                                        <p:cTn id="32" dur="500" fill="hold"/>
                                        <p:tgtEl>
                                          <p:spTgt spid="810"/>
                                        </p:tgtEl>
                                        <p:attrNameLst>
                                          <p:attrName>ppt_x</p:attrName>
                                        </p:attrNameLst>
                                      </p:cBhvr>
                                      <p:tavLst>
                                        <p:tav tm="0">
                                          <p:val>
                                            <p:strVal val="#ppt_x"/>
                                          </p:val>
                                        </p:tav>
                                        <p:tav tm="100000">
                                          <p:val>
                                            <p:strVal val="#ppt_x"/>
                                          </p:val>
                                        </p:tav>
                                      </p:tavLst>
                                    </p:anim>
                                    <p:anim calcmode="lin" valueType="num">
                                      <p:cBhvr additive="base">
                                        <p:cTn id="33" dur="500" fill="hold"/>
                                        <p:tgtEl>
                                          <p:spTgt spid="8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08"/>
                                        </p:tgtEl>
                                        <p:attrNameLst>
                                          <p:attrName>style.visibility</p:attrName>
                                        </p:attrNameLst>
                                      </p:cBhvr>
                                      <p:to>
                                        <p:strVal val="visible"/>
                                      </p:to>
                                    </p:set>
                                    <p:anim calcmode="lin" valueType="num">
                                      <p:cBhvr additive="base">
                                        <p:cTn id="38" dur="500" fill="hold"/>
                                        <p:tgtEl>
                                          <p:spTgt spid="808"/>
                                        </p:tgtEl>
                                        <p:attrNameLst>
                                          <p:attrName>ppt_x</p:attrName>
                                        </p:attrNameLst>
                                      </p:cBhvr>
                                      <p:tavLst>
                                        <p:tav tm="0">
                                          <p:val>
                                            <p:strVal val="#ppt_x"/>
                                          </p:val>
                                        </p:tav>
                                        <p:tav tm="100000">
                                          <p:val>
                                            <p:strVal val="#ppt_x"/>
                                          </p:val>
                                        </p:tav>
                                      </p:tavLst>
                                    </p:anim>
                                    <p:anim calcmode="lin" valueType="num">
                                      <p:cBhvr additive="base">
                                        <p:cTn id="39" dur="500" fill="hold"/>
                                        <p:tgtEl>
                                          <p:spTgt spid="80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11"/>
                                        </p:tgtEl>
                                        <p:attrNameLst>
                                          <p:attrName>style.visibility</p:attrName>
                                        </p:attrNameLst>
                                      </p:cBhvr>
                                      <p:to>
                                        <p:strVal val="visible"/>
                                      </p:to>
                                    </p:set>
                                    <p:anim calcmode="lin" valueType="num">
                                      <p:cBhvr additive="base">
                                        <p:cTn id="42" dur="500" fill="hold"/>
                                        <p:tgtEl>
                                          <p:spTgt spid="811"/>
                                        </p:tgtEl>
                                        <p:attrNameLst>
                                          <p:attrName>ppt_x</p:attrName>
                                        </p:attrNameLst>
                                      </p:cBhvr>
                                      <p:tavLst>
                                        <p:tav tm="0">
                                          <p:val>
                                            <p:strVal val="#ppt_x"/>
                                          </p:val>
                                        </p:tav>
                                        <p:tav tm="100000">
                                          <p:val>
                                            <p:strVal val="#ppt_x"/>
                                          </p:val>
                                        </p:tav>
                                      </p:tavLst>
                                    </p:anim>
                                    <p:anim calcmode="lin" valueType="num">
                                      <p:cBhvr additive="base">
                                        <p:cTn id="43" dur="500" fill="hold"/>
                                        <p:tgtEl>
                                          <p:spTgt spid="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animBg="1"/>
      <p:bldP spid="809" grpId="0"/>
      <p:bldP spid="810" grpId="0"/>
      <p:bldP spid="8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66"/>
          <p:cNvSpPr txBox="1">
            <a:spLocks noGrp="1"/>
          </p:cNvSpPr>
          <p:nvPr>
            <p:ph type="title" idx="4294967295"/>
          </p:nvPr>
        </p:nvSpPr>
        <p:spPr>
          <a:xfrm>
            <a:off x="720000" y="535000"/>
            <a:ext cx="77040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NEURAL NETWORK OVERSAMPLING</a:t>
            </a:r>
            <a:endParaRPr>
              <a:latin typeface="Poppins"/>
              <a:ea typeface="Poppins"/>
              <a:cs typeface="Poppins"/>
              <a:sym typeface="Poppins"/>
            </a:endParaRPr>
          </a:p>
        </p:txBody>
      </p:sp>
      <p:graphicFrame>
        <p:nvGraphicFramePr>
          <p:cNvPr id="817" name="Google Shape;817;p66"/>
          <p:cNvGraphicFramePr/>
          <p:nvPr/>
        </p:nvGraphicFramePr>
        <p:xfrm>
          <a:off x="952500" y="1809750"/>
          <a:ext cx="2751850" cy="2039700"/>
        </p:xfrm>
        <a:graphic>
          <a:graphicData uri="http://schemas.openxmlformats.org/drawingml/2006/table">
            <a:tbl>
              <a:tblPr>
                <a:noFill/>
                <a:tableStyleId>{B04FAFC0-E0FE-4C38-879D-6B159394CEFE}</a:tableStyleId>
              </a:tblPr>
              <a:tblGrid>
                <a:gridCol w="1375925">
                  <a:extLst>
                    <a:ext uri="{9D8B030D-6E8A-4147-A177-3AD203B41FA5}">
                      <a16:colId xmlns:a16="http://schemas.microsoft.com/office/drawing/2014/main" val="20000"/>
                    </a:ext>
                  </a:extLst>
                </a:gridCol>
                <a:gridCol w="1375925">
                  <a:extLst>
                    <a:ext uri="{9D8B030D-6E8A-4147-A177-3AD203B41FA5}">
                      <a16:colId xmlns:a16="http://schemas.microsoft.com/office/drawing/2014/main" val="20001"/>
                    </a:ext>
                  </a:extLst>
                </a:gridCol>
              </a:tblGrid>
              <a:tr h="509925">
                <a:tc>
                  <a:txBody>
                    <a:bodyPr/>
                    <a:lstStyle/>
                    <a:p>
                      <a:pPr marL="0" lvl="0" indent="0" algn="l" rtl="0">
                        <a:spcBef>
                          <a:spcPts val="0"/>
                        </a:spcBef>
                        <a:spcAft>
                          <a:spcPts val="0"/>
                        </a:spcAft>
                        <a:buNone/>
                      </a:pPr>
                      <a:r>
                        <a:rPr lang="en" b="1">
                          <a:solidFill>
                            <a:schemeClr val="lt1"/>
                          </a:solidFill>
                        </a:rPr>
                        <a:t>ACCURACY</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a:solidFill>
                            <a:schemeClr val="lt1"/>
                          </a:solidFill>
                        </a:rPr>
                        <a:t>0,78</a:t>
                      </a:r>
                      <a:endParaRPr b="1">
                        <a:solidFill>
                          <a:schemeClr val="lt1"/>
                        </a:solidFill>
                      </a:endParaRPr>
                    </a:p>
                  </a:txBody>
                  <a:tcPr marL="91425" marR="91425" marT="91425" marB="91425"/>
                </a:tc>
                <a:extLst>
                  <a:ext uri="{0D108BD9-81ED-4DB2-BD59-A6C34878D82A}">
                    <a16:rowId xmlns:a16="http://schemas.microsoft.com/office/drawing/2014/main" val="10000"/>
                  </a:ext>
                </a:extLst>
              </a:tr>
              <a:tr h="509925">
                <a:tc>
                  <a:txBody>
                    <a:bodyPr/>
                    <a:lstStyle/>
                    <a:p>
                      <a:pPr marL="0" lvl="0" indent="0" algn="l" rtl="0">
                        <a:spcBef>
                          <a:spcPts val="0"/>
                        </a:spcBef>
                        <a:spcAft>
                          <a:spcPts val="0"/>
                        </a:spcAft>
                        <a:buNone/>
                      </a:pPr>
                      <a:r>
                        <a:rPr lang="en" b="1">
                          <a:solidFill>
                            <a:schemeClr val="lt1"/>
                          </a:solidFill>
                        </a:rPr>
                        <a:t>PRECISION</a:t>
                      </a:r>
                      <a:endParaRPr/>
                    </a:p>
                  </a:txBody>
                  <a:tcPr marL="91425" marR="91425" marT="91425" marB="91425"/>
                </a:tc>
                <a:tc>
                  <a:txBody>
                    <a:bodyPr/>
                    <a:lstStyle/>
                    <a:p>
                      <a:pPr marL="0" lvl="0" indent="0" algn="l" rtl="0">
                        <a:spcBef>
                          <a:spcPts val="0"/>
                        </a:spcBef>
                        <a:spcAft>
                          <a:spcPts val="0"/>
                        </a:spcAft>
                        <a:buNone/>
                      </a:pPr>
                      <a:r>
                        <a:rPr lang="en" b="1">
                          <a:solidFill>
                            <a:schemeClr val="lt1"/>
                          </a:solidFill>
                        </a:rPr>
                        <a:t>0,75</a:t>
                      </a:r>
                      <a:endParaRPr b="1">
                        <a:solidFill>
                          <a:schemeClr val="lt1"/>
                        </a:solidFill>
                      </a:endParaRPr>
                    </a:p>
                  </a:txBody>
                  <a:tcPr marL="91425" marR="91425" marT="91425" marB="91425"/>
                </a:tc>
                <a:extLst>
                  <a:ext uri="{0D108BD9-81ED-4DB2-BD59-A6C34878D82A}">
                    <a16:rowId xmlns:a16="http://schemas.microsoft.com/office/drawing/2014/main" val="10001"/>
                  </a:ext>
                </a:extLst>
              </a:tr>
              <a:tr h="509925">
                <a:tc>
                  <a:txBody>
                    <a:bodyPr/>
                    <a:lstStyle/>
                    <a:p>
                      <a:pPr marL="0" lvl="0" indent="0" algn="l" rtl="0">
                        <a:spcBef>
                          <a:spcPts val="0"/>
                        </a:spcBef>
                        <a:spcAft>
                          <a:spcPts val="0"/>
                        </a:spcAft>
                        <a:buNone/>
                      </a:pPr>
                      <a:r>
                        <a:rPr lang="en" b="1" dirty="0">
                          <a:solidFill>
                            <a:schemeClr val="lt1"/>
                          </a:solidFill>
                        </a:rPr>
                        <a:t>RECALL</a:t>
                      </a:r>
                      <a:endParaRPr dirty="0"/>
                    </a:p>
                  </a:txBody>
                  <a:tcPr marL="91425" marR="91425" marT="91425" marB="91425"/>
                </a:tc>
                <a:tc>
                  <a:txBody>
                    <a:bodyPr/>
                    <a:lstStyle/>
                    <a:p>
                      <a:pPr marL="0" lvl="0" indent="0" algn="l" rtl="0">
                        <a:spcBef>
                          <a:spcPts val="0"/>
                        </a:spcBef>
                        <a:spcAft>
                          <a:spcPts val="0"/>
                        </a:spcAft>
                        <a:buNone/>
                      </a:pPr>
                      <a:r>
                        <a:rPr lang="en" b="1">
                          <a:solidFill>
                            <a:schemeClr val="lt1"/>
                          </a:solidFill>
                        </a:rPr>
                        <a:t>0,88</a:t>
                      </a:r>
                      <a:endParaRPr b="1">
                        <a:solidFill>
                          <a:schemeClr val="lt1"/>
                        </a:solidFill>
                      </a:endParaRPr>
                    </a:p>
                  </a:txBody>
                  <a:tcPr marL="91425" marR="91425" marT="91425" marB="91425"/>
                </a:tc>
                <a:extLst>
                  <a:ext uri="{0D108BD9-81ED-4DB2-BD59-A6C34878D82A}">
                    <a16:rowId xmlns:a16="http://schemas.microsoft.com/office/drawing/2014/main" val="10002"/>
                  </a:ext>
                </a:extLst>
              </a:tr>
              <a:tr h="509925">
                <a:tc>
                  <a:txBody>
                    <a:bodyPr/>
                    <a:lstStyle/>
                    <a:p>
                      <a:pPr marL="0" lvl="0" indent="0" algn="l" rtl="0">
                        <a:spcBef>
                          <a:spcPts val="0"/>
                        </a:spcBef>
                        <a:spcAft>
                          <a:spcPts val="0"/>
                        </a:spcAft>
                        <a:buNone/>
                      </a:pPr>
                      <a:r>
                        <a:rPr lang="en" b="1">
                          <a:solidFill>
                            <a:schemeClr val="lt1"/>
                          </a:solidFill>
                        </a:rPr>
                        <a:t>F1</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 b="1" dirty="0">
                          <a:solidFill>
                            <a:schemeClr val="lt1"/>
                          </a:solidFill>
                        </a:rPr>
                        <a:t>0,81</a:t>
                      </a:r>
                      <a:endParaRPr b="1" dirty="0">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818" name="Google Shape;818;p66"/>
          <p:cNvSpPr/>
          <p:nvPr/>
        </p:nvSpPr>
        <p:spPr>
          <a:xfrm>
            <a:off x="5069077" y="1312677"/>
            <a:ext cx="3735900" cy="3603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 name="Google Shape;819;p66"/>
          <p:cNvPicPr preferRelativeResize="0"/>
          <p:nvPr/>
        </p:nvPicPr>
        <p:blipFill>
          <a:blip r:embed="rId3">
            <a:alphaModFix/>
          </a:blip>
          <a:stretch>
            <a:fillRect/>
          </a:stretch>
        </p:blipFill>
        <p:spPr>
          <a:xfrm>
            <a:off x="5297674" y="1272399"/>
            <a:ext cx="3201697" cy="3603000"/>
          </a:xfrm>
          <a:prstGeom prst="rect">
            <a:avLst/>
          </a:prstGeom>
          <a:noFill/>
          <a:ln>
            <a:noFill/>
          </a:ln>
        </p:spPr>
      </p:pic>
      <p:pic>
        <p:nvPicPr>
          <p:cNvPr id="820" name="Google Shape;820;p66"/>
          <p:cNvPicPr preferRelativeResize="0"/>
          <p:nvPr/>
        </p:nvPicPr>
        <p:blipFill>
          <a:blip r:embed="rId4">
            <a:alphaModFix/>
          </a:blip>
          <a:stretch>
            <a:fillRect/>
          </a:stretch>
        </p:blipFill>
        <p:spPr>
          <a:xfrm>
            <a:off x="370325" y="4091065"/>
            <a:ext cx="685800" cy="685800"/>
          </a:xfrm>
          <a:prstGeom prst="rect">
            <a:avLst/>
          </a:prstGeom>
          <a:noFill/>
          <a:ln>
            <a:noFill/>
          </a:ln>
        </p:spPr>
      </p:pic>
      <p:pic>
        <p:nvPicPr>
          <p:cNvPr id="821" name="Google Shape;821;p66"/>
          <p:cNvPicPr preferRelativeResize="0"/>
          <p:nvPr/>
        </p:nvPicPr>
        <p:blipFill>
          <a:blip r:embed="rId5">
            <a:alphaModFix/>
          </a:blip>
          <a:stretch>
            <a:fillRect/>
          </a:stretch>
        </p:blipFill>
        <p:spPr>
          <a:xfrm>
            <a:off x="4038413" y="4091075"/>
            <a:ext cx="685800" cy="685800"/>
          </a:xfrm>
          <a:prstGeom prst="rect">
            <a:avLst/>
          </a:prstGeom>
          <a:noFill/>
          <a:ln>
            <a:noFill/>
          </a:ln>
        </p:spPr>
      </p:pic>
      <p:pic>
        <p:nvPicPr>
          <p:cNvPr id="822" name="Google Shape;822;p66"/>
          <p:cNvPicPr preferRelativeResize="0"/>
          <p:nvPr/>
        </p:nvPicPr>
        <p:blipFill>
          <a:blip r:embed="rId6">
            <a:alphaModFix/>
          </a:blip>
          <a:stretch>
            <a:fillRect/>
          </a:stretch>
        </p:blipFill>
        <p:spPr>
          <a:xfrm>
            <a:off x="2204375" y="4091075"/>
            <a:ext cx="685800" cy="685800"/>
          </a:xfrm>
          <a:prstGeom prst="rect">
            <a:avLst/>
          </a:prstGeom>
          <a:noFill/>
          <a:ln>
            <a:noFill/>
          </a:ln>
        </p:spPr>
      </p:pic>
      <p:pic>
        <p:nvPicPr>
          <p:cNvPr id="823" name="Google Shape;823;p66"/>
          <p:cNvPicPr preferRelativeResize="0"/>
          <p:nvPr/>
        </p:nvPicPr>
        <p:blipFill>
          <a:blip r:embed="rId7">
            <a:alphaModFix/>
          </a:blip>
          <a:stretch>
            <a:fillRect/>
          </a:stretch>
        </p:blipFill>
        <p:spPr>
          <a:xfrm>
            <a:off x="3121400" y="4094538"/>
            <a:ext cx="685800" cy="685800"/>
          </a:xfrm>
          <a:prstGeom prst="rect">
            <a:avLst/>
          </a:prstGeom>
          <a:noFill/>
          <a:ln>
            <a:noFill/>
          </a:ln>
        </p:spPr>
      </p:pic>
      <p:pic>
        <p:nvPicPr>
          <p:cNvPr id="824" name="Google Shape;824;p66"/>
          <p:cNvPicPr preferRelativeResize="0"/>
          <p:nvPr/>
        </p:nvPicPr>
        <p:blipFill>
          <a:blip r:embed="rId8">
            <a:alphaModFix/>
          </a:blip>
          <a:stretch>
            <a:fillRect/>
          </a:stretch>
        </p:blipFill>
        <p:spPr>
          <a:xfrm>
            <a:off x="1287350" y="4094562"/>
            <a:ext cx="685800" cy="685800"/>
          </a:xfrm>
          <a:prstGeom prst="rect">
            <a:avLst/>
          </a:prstGeom>
          <a:noFill/>
          <a:ln>
            <a:noFill/>
          </a:ln>
        </p:spPr>
      </p:pic>
      <p:sp>
        <p:nvSpPr>
          <p:cNvPr id="825" name="Google Shape;825;p66"/>
          <p:cNvSpPr txBox="1"/>
          <p:nvPr/>
        </p:nvSpPr>
        <p:spPr>
          <a:xfrm>
            <a:off x="24102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Suecia </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26" name="Google Shape;826;p66"/>
          <p:cNvSpPr txBox="1"/>
          <p:nvPr/>
        </p:nvSpPr>
        <p:spPr>
          <a:xfrm>
            <a:off x="1158050"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Rumanía </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27" name="Google Shape;827;p66"/>
          <p:cNvSpPr txBox="1"/>
          <p:nvPr/>
        </p:nvSpPr>
        <p:spPr>
          <a:xfrm>
            <a:off x="207507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Ucrania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28" name="Google Shape;828;p66"/>
          <p:cNvSpPr txBox="1"/>
          <p:nvPr/>
        </p:nvSpPr>
        <p:spPr>
          <a:xfrm>
            <a:off x="2992100"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Albania</a:t>
            </a: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p:txBody>
      </p:sp>
      <p:sp>
        <p:nvSpPr>
          <p:cNvPr id="829" name="Google Shape;829;p66"/>
          <p:cNvSpPr txBox="1"/>
          <p:nvPr/>
        </p:nvSpPr>
        <p:spPr>
          <a:xfrm>
            <a:off x="3909125" y="4743300"/>
            <a:ext cx="94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Poppins"/>
                <a:ea typeface="Poppins"/>
                <a:cs typeface="Poppins"/>
                <a:sym typeface="Poppins"/>
              </a:rPr>
              <a:t>P. Bajos</a:t>
            </a:r>
            <a:endParaRPr>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500"/>
                                        <p:tgtEl>
                                          <p:spTgt spid="8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8"/>
                                        </p:tgtEl>
                                        <p:attrNameLst>
                                          <p:attrName>style.visibility</p:attrName>
                                        </p:attrNameLst>
                                      </p:cBhvr>
                                      <p:to>
                                        <p:strVal val="visible"/>
                                      </p:to>
                                    </p:set>
                                    <p:animEffect transition="in" filter="fade">
                                      <p:cBhvr>
                                        <p:cTn id="10" dur="500"/>
                                        <p:tgtEl>
                                          <p:spTgt spid="818"/>
                                        </p:tgtEl>
                                      </p:cBhvr>
                                    </p:animEffect>
                                  </p:childTnLst>
                                </p:cTn>
                              </p:par>
                              <p:par>
                                <p:cTn id="11" presetID="10" presetClass="entr" presetSubtype="0" fill="hold" nodeType="withEffect">
                                  <p:stCondLst>
                                    <p:cond delay="0"/>
                                  </p:stCondLst>
                                  <p:childTnLst>
                                    <p:set>
                                      <p:cBhvr>
                                        <p:cTn id="12" dur="1" fill="hold">
                                          <p:stCondLst>
                                            <p:cond delay="0"/>
                                          </p:stCondLst>
                                        </p:cTn>
                                        <p:tgtEl>
                                          <p:spTgt spid="819"/>
                                        </p:tgtEl>
                                        <p:attrNameLst>
                                          <p:attrName>style.visibility</p:attrName>
                                        </p:attrNameLst>
                                      </p:cBhvr>
                                      <p:to>
                                        <p:strVal val="visible"/>
                                      </p:to>
                                    </p:set>
                                    <p:animEffect transition="in" filter="fade">
                                      <p:cBhvr>
                                        <p:cTn id="13" dur="500"/>
                                        <p:tgtEl>
                                          <p:spTgt spid="8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20"/>
                                        </p:tgtEl>
                                        <p:attrNameLst>
                                          <p:attrName>style.visibility</p:attrName>
                                        </p:attrNameLst>
                                      </p:cBhvr>
                                      <p:to>
                                        <p:strVal val="visible"/>
                                      </p:to>
                                    </p:set>
                                    <p:anim calcmode="lin" valueType="num">
                                      <p:cBhvr additive="base">
                                        <p:cTn id="18" dur="500" fill="hold"/>
                                        <p:tgtEl>
                                          <p:spTgt spid="820"/>
                                        </p:tgtEl>
                                        <p:attrNameLst>
                                          <p:attrName>ppt_x</p:attrName>
                                        </p:attrNameLst>
                                      </p:cBhvr>
                                      <p:tavLst>
                                        <p:tav tm="0">
                                          <p:val>
                                            <p:strVal val="#ppt_x"/>
                                          </p:val>
                                        </p:tav>
                                        <p:tav tm="100000">
                                          <p:val>
                                            <p:strVal val="#ppt_x"/>
                                          </p:val>
                                        </p:tav>
                                      </p:tavLst>
                                    </p:anim>
                                    <p:anim calcmode="lin" valueType="num">
                                      <p:cBhvr additive="base">
                                        <p:cTn id="19" dur="500" fill="hold"/>
                                        <p:tgtEl>
                                          <p:spTgt spid="82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25"/>
                                        </p:tgtEl>
                                        <p:attrNameLst>
                                          <p:attrName>style.visibility</p:attrName>
                                        </p:attrNameLst>
                                      </p:cBhvr>
                                      <p:to>
                                        <p:strVal val="visible"/>
                                      </p:to>
                                    </p:set>
                                    <p:anim calcmode="lin" valueType="num">
                                      <p:cBhvr additive="base">
                                        <p:cTn id="22" dur="500" fill="hold"/>
                                        <p:tgtEl>
                                          <p:spTgt spid="825"/>
                                        </p:tgtEl>
                                        <p:attrNameLst>
                                          <p:attrName>ppt_x</p:attrName>
                                        </p:attrNameLst>
                                      </p:cBhvr>
                                      <p:tavLst>
                                        <p:tav tm="0">
                                          <p:val>
                                            <p:strVal val="#ppt_x"/>
                                          </p:val>
                                        </p:tav>
                                        <p:tav tm="100000">
                                          <p:val>
                                            <p:strVal val="#ppt_x"/>
                                          </p:val>
                                        </p:tav>
                                      </p:tavLst>
                                    </p:anim>
                                    <p:anim calcmode="lin" valueType="num">
                                      <p:cBhvr additive="base">
                                        <p:cTn id="23" dur="500" fill="hold"/>
                                        <p:tgtEl>
                                          <p:spTgt spid="825"/>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824"/>
                                        </p:tgtEl>
                                        <p:attrNameLst>
                                          <p:attrName>style.visibility</p:attrName>
                                        </p:attrNameLst>
                                      </p:cBhvr>
                                      <p:to>
                                        <p:strVal val="visible"/>
                                      </p:to>
                                    </p:set>
                                    <p:anim calcmode="lin" valueType="num">
                                      <p:cBhvr additive="base">
                                        <p:cTn id="27" dur="500" fill="hold"/>
                                        <p:tgtEl>
                                          <p:spTgt spid="824"/>
                                        </p:tgtEl>
                                        <p:attrNameLst>
                                          <p:attrName>ppt_x</p:attrName>
                                        </p:attrNameLst>
                                      </p:cBhvr>
                                      <p:tavLst>
                                        <p:tav tm="0">
                                          <p:val>
                                            <p:strVal val="#ppt_x"/>
                                          </p:val>
                                        </p:tav>
                                        <p:tav tm="100000">
                                          <p:val>
                                            <p:strVal val="#ppt_x"/>
                                          </p:val>
                                        </p:tav>
                                      </p:tavLst>
                                    </p:anim>
                                    <p:anim calcmode="lin" valueType="num">
                                      <p:cBhvr additive="base">
                                        <p:cTn id="28" dur="500" fill="hold"/>
                                        <p:tgtEl>
                                          <p:spTgt spid="8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26"/>
                                        </p:tgtEl>
                                        <p:attrNameLst>
                                          <p:attrName>style.visibility</p:attrName>
                                        </p:attrNameLst>
                                      </p:cBhvr>
                                      <p:to>
                                        <p:strVal val="visible"/>
                                      </p:to>
                                    </p:set>
                                    <p:anim calcmode="lin" valueType="num">
                                      <p:cBhvr additive="base">
                                        <p:cTn id="31" dur="500" fill="hold"/>
                                        <p:tgtEl>
                                          <p:spTgt spid="826"/>
                                        </p:tgtEl>
                                        <p:attrNameLst>
                                          <p:attrName>ppt_x</p:attrName>
                                        </p:attrNameLst>
                                      </p:cBhvr>
                                      <p:tavLst>
                                        <p:tav tm="0">
                                          <p:val>
                                            <p:strVal val="#ppt_x"/>
                                          </p:val>
                                        </p:tav>
                                        <p:tav tm="100000">
                                          <p:val>
                                            <p:strVal val="#ppt_x"/>
                                          </p:val>
                                        </p:tav>
                                      </p:tavLst>
                                    </p:anim>
                                    <p:anim calcmode="lin" valueType="num">
                                      <p:cBhvr additive="base">
                                        <p:cTn id="32" dur="500" fill="hold"/>
                                        <p:tgtEl>
                                          <p:spTgt spid="826"/>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822"/>
                                        </p:tgtEl>
                                        <p:attrNameLst>
                                          <p:attrName>style.visibility</p:attrName>
                                        </p:attrNameLst>
                                      </p:cBhvr>
                                      <p:to>
                                        <p:strVal val="visible"/>
                                      </p:to>
                                    </p:set>
                                    <p:anim calcmode="lin" valueType="num">
                                      <p:cBhvr additive="base">
                                        <p:cTn id="36" dur="500" fill="hold"/>
                                        <p:tgtEl>
                                          <p:spTgt spid="822"/>
                                        </p:tgtEl>
                                        <p:attrNameLst>
                                          <p:attrName>ppt_x</p:attrName>
                                        </p:attrNameLst>
                                      </p:cBhvr>
                                      <p:tavLst>
                                        <p:tav tm="0">
                                          <p:val>
                                            <p:strVal val="#ppt_x"/>
                                          </p:val>
                                        </p:tav>
                                        <p:tav tm="100000">
                                          <p:val>
                                            <p:strVal val="#ppt_x"/>
                                          </p:val>
                                        </p:tav>
                                      </p:tavLst>
                                    </p:anim>
                                    <p:anim calcmode="lin" valueType="num">
                                      <p:cBhvr additive="base">
                                        <p:cTn id="37" dur="500" fill="hold"/>
                                        <p:tgtEl>
                                          <p:spTgt spid="82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27"/>
                                        </p:tgtEl>
                                        <p:attrNameLst>
                                          <p:attrName>style.visibility</p:attrName>
                                        </p:attrNameLst>
                                      </p:cBhvr>
                                      <p:to>
                                        <p:strVal val="visible"/>
                                      </p:to>
                                    </p:set>
                                    <p:anim calcmode="lin" valueType="num">
                                      <p:cBhvr additive="base">
                                        <p:cTn id="40" dur="500" fill="hold"/>
                                        <p:tgtEl>
                                          <p:spTgt spid="827"/>
                                        </p:tgtEl>
                                        <p:attrNameLst>
                                          <p:attrName>ppt_x</p:attrName>
                                        </p:attrNameLst>
                                      </p:cBhvr>
                                      <p:tavLst>
                                        <p:tav tm="0">
                                          <p:val>
                                            <p:strVal val="#ppt_x"/>
                                          </p:val>
                                        </p:tav>
                                        <p:tav tm="100000">
                                          <p:val>
                                            <p:strVal val="#ppt_x"/>
                                          </p:val>
                                        </p:tav>
                                      </p:tavLst>
                                    </p:anim>
                                    <p:anim calcmode="lin" valueType="num">
                                      <p:cBhvr additive="base">
                                        <p:cTn id="41" dur="500" fill="hold"/>
                                        <p:tgtEl>
                                          <p:spTgt spid="827"/>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823"/>
                                        </p:tgtEl>
                                        <p:attrNameLst>
                                          <p:attrName>style.visibility</p:attrName>
                                        </p:attrNameLst>
                                      </p:cBhvr>
                                      <p:to>
                                        <p:strVal val="visible"/>
                                      </p:to>
                                    </p:set>
                                    <p:anim calcmode="lin" valueType="num">
                                      <p:cBhvr additive="base">
                                        <p:cTn id="45" dur="500" fill="hold"/>
                                        <p:tgtEl>
                                          <p:spTgt spid="823"/>
                                        </p:tgtEl>
                                        <p:attrNameLst>
                                          <p:attrName>ppt_x</p:attrName>
                                        </p:attrNameLst>
                                      </p:cBhvr>
                                      <p:tavLst>
                                        <p:tav tm="0">
                                          <p:val>
                                            <p:strVal val="#ppt_x"/>
                                          </p:val>
                                        </p:tav>
                                        <p:tav tm="100000">
                                          <p:val>
                                            <p:strVal val="#ppt_x"/>
                                          </p:val>
                                        </p:tav>
                                      </p:tavLst>
                                    </p:anim>
                                    <p:anim calcmode="lin" valueType="num">
                                      <p:cBhvr additive="base">
                                        <p:cTn id="46" dur="500" fill="hold"/>
                                        <p:tgtEl>
                                          <p:spTgt spid="82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28"/>
                                        </p:tgtEl>
                                        <p:attrNameLst>
                                          <p:attrName>style.visibility</p:attrName>
                                        </p:attrNameLst>
                                      </p:cBhvr>
                                      <p:to>
                                        <p:strVal val="visible"/>
                                      </p:to>
                                    </p:set>
                                    <p:anim calcmode="lin" valueType="num">
                                      <p:cBhvr additive="base">
                                        <p:cTn id="49" dur="500" fill="hold"/>
                                        <p:tgtEl>
                                          <p:spTgt spid="828"/>
                                        </p:tgtEl>
                                        <p:attrNameLst>
                                          <p:attrName>ppt_x</p:attrName>
                                        </p:attrNameLst>
                                      </p:cBhvr>
                                      <p:tavLst>
                                        <p:tav tm="0">
                                          <p:val>
                                            <p:strVal val="#ppt_x"/>
                                          </p:val>
                                        </p:tav>
                                        <p:tav tm="100000">
                                          <p:val>
                                            <p:strVal val="#ppt_x"/>
                                          </p:val>
                                        </p:tav>
                                      </p:tavLst>
                                    </p:anim>
                                    <p:anim calcmode="lin" valueType="num">
                                      <p:cBhvr additive="base">
                                        <p:cTn id="50" dur="500" fill="hold"/>
                                        <p:tgtEl>
                                          <p:spTgt spid="828"/>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nodeType="afterEffect">
                                  <p:stCondLst>
                                    <p:cond delay="0"/>
                                  </p:stCondLst>
                                  <p:childTnLst>
                                    <p:set>
                                      <p:cBhvr>
                                        <p:cTn id="53" dur="1" fill="hold">
                                          <p:stCondLst>
                                            <p:cond delay="0"/>
                                          </p:stCondLst>
                                        </p:cTn>
                                        <p:tgtEl>
                                          <p:spTgt spid="821"/>
                                        </p:tgtEl>
                                        <p:attrNameLst>
                                          <p:attrName>style.visibility</p:attrName>
                                        </p:attrNameLst>
                                      </p:cBhvr>
                                      <p:to>
                                        <p:strVal val="visible"/>
                                      </p:to>
                                    </p:set>
                                    <p:anim calcmode="lin" valueType="num">
                                      <p:cBhvr additive="base">
                                        <p:cTn id="54" dur="500" fill="hold"/>
                                        <p:tgtEl>
                                          <p:spTgt spid="821"/>
                                        </p:tgtEl>
                                        <p:attrNameLst>
                                          <p:attrName>ppt_x</p:attrName>
                                        </p:attrNameLst>
                                      </p:cBhvr>
                                      <p:tavLst>
                                        <p:tav tm="0">
                                          <p:val>
                                            <p:strVal val="#ppt_x"/>
                                          </p:val>
                                        </p:tav>
                                        <p:tav tm="100000">
                                          <p:val>
                                            <p:strVal val="#ppt_x"/>
                                          </p:val>
                                        </p:tav>
                                      </p:tavLst>
                                    </p:anim>
                                    <p:anim calcmode="lin" valueType="num">
                                      <p:cBhvr additive="base">
                                        <p:cTn id="55" dur="500" fill="hold"/>
                                        <p:tgtEl>
                                          <p:spTgt spid="82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829"/>
                                        </p:tgtEl>
                                        <p:attrNameLst>
                                          <p:attrName>style.visibility</p:attrName>
                                        </p:attrNameLst>
                                      </p:cBhvr>
                                      <p:to>
                                        <p:strVal val="visible"/>
                                      </p:to>
                                    </p:set>
                                    <p:anim calcmode="lin" valueType="num">
                                      <p:cBhvr additive="base">
                                        <p:cTn id="58" dur="500" fill="hold"/>
                                        <p:tgtEl>
                                          <p:spTgt spid="829"/>
                                        </p:tgtEl>
                                        <p:attrNameLst>
                                          <p:attrName>ppt_x</p:attrName>
                                        </p:attrNameLst>
                                      </p:cBhvr>
                                      <p:tavLst>
                                        <p:tav tm="0">
                                          <p:val>
                                            <p:strVal val="#ppt_x"/>
                                          </p:val>
                                        </p:tav>
                                        <p:tav tm="100000">
                                          <p:val>
                                            <p:strVal val="#ppt_x"/>
                                          </p:val>
                                        </p:tav>
                                      </p:tavLst>
                                    </p:anim>
                                    <p:anim calcmode="lin" valueType="num">
                                      <p:cBhvr additive="base">
                                        <p:cTn id="59" dur="500" fill="hold"/>
                                        <p:tgtEl>
                                          <p:spTgt spid="8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0" animBg="1"/>
      <p:bldP spid="825" grpId="0"/>
      <p:bldP spid="826" grpId="0"/>
      <p:bldP spid="827" grpId="0"/>
      <p:bldP spid="828" grpId="0"/>
      <p:bldP spid="8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7"/>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Comparación de los modelos</a:t>
            </a:r>
            <a:endParaRPr>
              <a:latin typeface="Poppins"/>
              <a:ea typeface="Poppins"/>
              <a:cs typeface="Poppins"/>
              <a:sym typeface="Poppins"/>
            </a:endParaRPr>
          </a:p>
        </p:txBody>
      </p:sp>
      <p:sp>
        <p:nvSpPr>
          <p:cNvPr id="835" name="Google Shape;835;p67"/>
          <p:cNvSpPr/>
          <p:nvPr/>
        </p:nvSpPr>
        <p:spPr>
          <a:xfrm>
            <a:off x="0" y="1031800"/>
            <a:ext cx="9144000" cy="3843900"/>
          </a:xfrm>
          <a:prstGeom prst="roundRect">
            <a:avLst>
              <a:gd name="adj" fmla="val 8941"/>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36" name="Google Shape;836;p67"/>
          <p:cNvGraphicFramePr/>
          <p:nvPr/>
        </p:nvGraphicFramePr>
        <p:xfrm>
          <a:off x="109728" y="977520"/>
          <a:ext cx="8981450" cy="3950175"/>
        </p:xfrm>
        <a:graphic>
          <a:graphicData uri="http://schemas.openxmlformats.org/drawingml/2006/table">
            <a:tbl>
              <a:tblPr>
                <a:noFill/>
                <a:tableStyleId>{B04FAFC0-E0FE-4C38-879D-6B159394CEFE}</a:tableStyleId>
              </a:tblPr>
              <a:tblGrid>
                <a:gridCol w="2198575">
                  <a:extLst>
                    <a:ext uri="{9D8B030D-6E8A-4147-A177-3AD203B41FA5}">
                      <a16:colId xmlns:a16="http://schemas.microsoft.com/office/drawing/2014/main" val="20000"/>
                    </a:ext>
                  </a:extLst>
                </a:gridCol>
                <a:gridCol w="2875325">
                  <a:extLst>
                    <a:ext uri="{9D8B030D-6E8A-4147-A177-3AD203B41FA5}">
                      <a16:colId xmlns:a16="http://schemas.microsoft.com/office/drawing/2014/main" val="20001"/>
                    </a:ext>
                  </a:extLst>
                </a:gridCol>
                <a:gridCol w="803000">
                  <a:extLst>
                    <a:ext uri="{9D8B030D-6E8A-4147-A177-3AD203B41FA5}">
                      <a16:colId xmlns:a16="http://schemas.microsoft.com/office/drawing/2014/main" val="20002"/>
                    </a:ext>
                  </a:extLst>
                </a:gridCol>
                <a:gridCol w="1016700">
                  <a:extLst>
                    <a:ext uri="{9D8B030D-6E8A-4147-A177-3AD203B41FA5}">
                      <a16:colId xmlns:a16="http://schemas.microsoft.com/office/drawing/2014/main" val="20003"/>
                    </a:ext>
                  </a:extLst>
                </a:gridCol>
                <a:gridCol w="956500">
                  <a:extLst>
                    <a:ext uri="{9D8B030D-6E8A-4147-A177-3AD203B41FA5}">
                      <a16:colId xmlns:a16="http://schemas.microsoft.com/office/drawing/2014/main" val="20004"/>
                    </a:ext>
                  </a:extLst>
                </a:gridCol>
                <a:gridCol w="1131350">
                  <a:extLst>
                    <a:ext uri="{9D8B030D-6E8A-4147-A177-3AD203B41FA5}">
                      <a16:colId xmlns:a16="http://schemas.microsoft.com/office/drawing/2014/main" val="20005"/>
                    </a:ext>
                  </a:extLst>
                </a:gridCol>
              </a:tblGrid>
              <a:tr h="459525">
                <a:tc>
                  <a:txBody>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Modelo</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Dataset</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Acc</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91440" lvl="0" indent="0" algn="ctr" rtl="0">
                        <a:spcBef>
                          <a:spcPts val="0"/>
                        </a:spcBef>
                        <a:spcAft>
                          <a:spcPts val="0"/>
                        </a:spcAft>
                        <a:buNone/>
                      </a:pPr>
                      <a:r>
                        <a:rPr lang="en" sz="2200" b="1">
                          <a:solidFill>
                            <a:schemeClr val="dk2"/>
                          </a:solidFill>
                          <a:latin typeface="Poppins"/>
                          <a:ea typeface="Poppins"/>
                          <a:cs typeface="Poppins"/>
                          <a:sym typeface="Poppins"/>
                        </a:rPr>
                        <a:t>Prec</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Recall</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F1</a:t>
                      </a:r>
                      <a:endParaRPr sz="2200" b="1">
                        <a:solidFill>
                          <a:schemeClr val="dk2"/>
                        </a:solidFill>
                        <a:latin typeface="Poppins"/>
                        <a:ea typeface="Poppins"/>
                        <a:cs typeface="Poppins"/>
                        <a:sym typeface="Poppins"/>
                      </a:endParaRPr>
                    </a:p>
                  </a:txBody>
                  <a:tcPr marL="0" marR="0" marT="0" marB="0"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557050">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Regresión Logística</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SMOTE</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0.71</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0.72</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0.77</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0.74</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extLst>
                  <a:ext uri="{0D108BD9-81ED-4DB2-BD59-A6C34878D82A}">
                    <a16:rowId xmlns:a16="http://schemas.microsoft.com/office/drawing/2014/main" val="10001"/>
                  </a:ext>
                </a:extLst>
              </a:tr>
              <a:tr h="55705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Regresión Logística</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Random Oversampling</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0.65</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91440" lvl="0" indent="0" algn="ctr" rtl="0">
                        <a:spcBef>
                          <a:spcPts val="0"/>
                        </a:spcBef>
                        <a:spcAft>
                          <a:spcPts val="0"/>
                        </a:spcAft>
                        <a:buNone/>
                      </a:pPr>
                      <a:r>
                        <a:rPr lang="en">
                          <a:solidFill>
                            <a:schemeClr val="lt1"/>
                          </a:solidFill>
                          <a:latin typeface="Poppins"/>
                          <a:ea typeface="Poppins"/>
                          <a:cs typeface="Poppins"/>
                          <a:sym typeface="Poppins"/>
                        </a:rPr>
                        <a:t>0.7</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0.6</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0.65</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557050">
                <a:tc>
                  <a:txBody>
                    <a:bodyPr/>
                    <a:lstStyle/>
                    <a:p>
                      <a:pPr marL="0" lvl="0" indent="0" algn="ctr" rtl="0">
                        <a:spcBef>
                          <a:spcPts val="0"/>
                        </a:spcBef>
                        <a:spcAft>
                          <a:spcPts val="0"/>
                        </a:spcAft>
                        <a:buNone/>
                      </a:pPr>
                      <a:r>
                        <a:rPr lang="en" sz="1700" b="1">
                          <a:solidFill>
                            <a:schemeClr val="dk1"/>
                          </a:solidFill>
                          <a:latin typeface="Poppins"/>
                          <a:ea typeface="Poppins"/>
                          <a:cs typeface="Poppins"/>
                          <a:sym typeface="Poppins"/>
                        </a:rPr>
                        <a:t>Random Forest</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sz="1700" b="1">
                          <a:solidFill>
                            <a:schemeClr val="dk1"/>
                          </a:solidFill>
                          <a:latin typeface="Poppins"/>
                          <a:ea typeface="Poppins"/>
                          <a:cs typeface="Poppins"/>
                          <a:sym typeface="Poppins"/>
                        </a:rPr>
                        <a:t>SMOTE</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sz="1700" b="1">
                          <a:solidFill>
                            <a:schemeClr val="dk1"/>
                          </a:solidFill>
                          <a:latin typeface="Poppins"/>
                          <a:ea typeface="Poppins"/>
                          <a:cs typeface="Poppins"/>
                          <a:sym typeface="Poppins"/>
                        </a:rPr>
                        <a:t>0.93</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91440" lvl="0" indent="0" algn="ctr" rtl="0">
                        <a:spcBef>
                          <a:spcPts val="0"/>
                        </a:spcBef>
                        <a:spcAft>
                          <a:spcPts val="0"/>
                        </a:spcAft>
                        <a:buNone/>
                      </a:pPr>
                      <a:r>
                        <a:rPr lang="en" sz="1700" b="1">
                          <a:solidFill>
                            <a:schemeClr val="dk1"/>
                          </a:solidFill>
                          <a:latin typeface="Poppins"/>
                          <a:ea typeface="Poppins"/>
                          <a:cs typeface="Poppins"/>
                          <a:sym typeface="Poppins"/>
                        </a:rPr>
                        <a:t>1</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sz="1700" b="1">
                          <a:solidFill>
                            <a:schemeClr val="dk1"/>
                          </a:solidFill>
                          <a:latin typeface="Poppins"/>
                          <a:ea typeface="Poppins"/>
                          <a:cs typeface="Poppins"/>
                          <a:sym typeface="Poppins"/>
                        </a:rPr>
                        <a:t>0.86</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sz="1700" b="1">
                          <a:solidFill>
                            <a:schemeClr val="dk1"/>
                          </a:solidFill>
                          <a:latin typeface="Poppins"/>
                          <a:ea typeface="Poppins"/>
                          <a:cs typeface="Poppins"/>
                          <a:sym typeface="Poppins"/>
                        </a:rPr>
                        <a:t>0.93</a:t>
                      </a:r>
                      <a:endParaRPr sz="1700" b="1">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extLst>
                  <a:ext uri="{0D108BD9-81ED-4DB2-BD59-A6C34878D82A}">
                    <a16:rowId xmlns:a16="http://schemas.microsoft.com/office/drawing/2014/main" val="10003"/>
                  </a:ext>
                </a:extLst>
              </a:tr>
              <a:tr h="557050">
                <a:tc>
                  <a:txBody>
                    <a:bodyPr/>
                    <a:lstStyle/>
                    <a:p>
                      <a:pPr marL="0" lvl="0" indent="0" algn="ctr" rtl="0">
                        <a:spcBef>
                          <a:spcPts val="0"/>
                        </a:spcBef>
                        <a:spcAft>
                          <a:spcPts val="0"/>
                        </a:spcAft>
                        <a:buNone/>
                      </a:pPr>
                      <a:r>
                        <a:rPr lang="en" sz="1700" b="1">
                          <a:solidFill>
                            <a:schemeClr val="lt1"/>
                          </a:solidFill>
                          <a:latin typeface="Poppins"/>
                          <a:ea typeface="Poppins"/>
                          <a:cs typeface="Poppins"/>
                          <a:sym typeface="Poppins"/>
                        </a:rPr>
                        <a:t>Random Forest</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700" b="1">
                          <a:solidFill>
                            <a:schemeClr val="lt1"/>
                          </a:solidFill>
                          <a:latin typeface="Poppins"/>
                          <a:ea typeface="Poppins"/>
                          <a:cs typeface="Poppins"/>
                          <a:sym typeface="Poppins"/>
                        </a:rPr>
                        <a:t>Random Oversampling</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700" b="1">
                          <a:solidFill>
                            <a:schemeClr val="lt1"/>
                          </a:solidFill>
                          <a:latin typeface="Poppins"/>
                          <a:ea typeface="Poppins"/>
                          <a:cs typeface="Poppins"/>
                          <a:sym typeface="Poppins"/>
                        </a:rPr>
                        <a:t>0.93</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91440" lvl="0" indent="0" algn="ctr" rtl="0">
                        <a:spcBef>
                          <a:spcPts val="0"/>
                        </a:spcBef>
                        <a:spcAft>
                          <a:spcPts val="0"/>
                        </a:spcAft>
                        <a:buNone/>
                      </a:pPr>
                      <a:r>
                        <a:rPr lang="en" sz="1700" b="1">
                          <a:solidFill>
                            <a:schemeClr val="lt1"/>
                          </a:solidFill>
                          <a:latin typeface="Poppins"/>
                          <a:ea typeface="Poppins"/>
                          <a:cs typeface="Poppins"/>
                          <a:sym typeface="Poppins"/>
                        </a:rPr>
                        <a:t>0.91</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700" b="1">
                          <a:solidFill>
                            <a:schemeClr val="lt1"/>
                          </a:solidFill>
                          <a:latin typeface="Poppins"/>
                          <a:ea typeface="Poppins"/>
                          <a:cs typeface="Poppins"/>
                          <a:sym typeface="Poppins"/>
                        </a:rPr>
                        <a:t>0.98</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700" b="1">
                          <a:solidFill>
                            <a:schemeClr val="lt1"/>
                          </a:solidFill>
                          <a:latin typeface="Poppins"/>
                          <a:ea typeface="Poppins"/>
                          <a:cs typeface="Poppins"/>
                          <a:sym typeface="Poppins"/>
                        </a:rPr>
                        <a:t>0.94</a:t>
                      </a:r>
                      <a:endParaRPr sz="1700" b="1">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51037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Red Neuronal</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SMOTE</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0.68</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91440" lvl="0" indent="0" algn="ctr" rtl="0">
                        <a:spcBef>
                          <a:spcPts val="0"/>
                        </a:spcBef>
                        <a:spcAft>
                          <a:spcPts val="0"/>
                        </a:spcAft>
                        <a:buNone/>
                      </a:pPr>
                      <a:r>
                        <a:rPr lang="en">
                          <a:solidFill>
                            <a:schemeClr val="dk1"/>
                          </a:solidFill>
                          <a:latin typeface="Poppins"/>
                          <a:ea typeface="Poppins"/>
                          <a:cs typeface="Poppins"/>
                          <a:sym typeface="Poppins"/>
                        </a:rPr>
                        <a:t>0.7</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0.7</a:t>
                      </a:r>
                      <a:endParaRPr>
                        <a:solidFill>
                          <a:schemeClr val="dk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FDA18"/>
                    </a:solidFill>
                  </a:tcPr>
                </a:tc>
                <a:extLst>
                  <a:ext uri="{0D108BD9-81ED-4DB2-BD59-A6C34878D82A}">
                    <a16:rowId xmlns:a16="http://schemas.microsoft.com/office/drawing/2014/main" val="10005"/>
                  </a:ext>
                </a:extLst>
              </a:tr>
              <a:tr h="752075">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Red Neuronal</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Random Oversampling</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0.78</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91440" lvl="0" indent="0" algn="ctr" rtl="0">
                        <a:spcBef>
                          <a:spcPts val="0"/>
                        </a:spcBef>
                        <a:spcAft>
                          <a:spcPts val="0"/>
                        </a:spcAft>
                        <a:buNone/>
                      </a:pPr>
                      <a:r>
                        <a:rPr lang="en">
                          <a:solidFill>
                            <a:schemeClr val="lt1"/>
                          </a:solidFill>
                          <a:latin typeface="Poppins"/>
                          <a:ea typeface="Poppins"/>
                          <a:cs typeface="Poppins"/>
                          <a:sym typeface="Poppins"/>
                        </a:rPr>
                        <a:t>0.75</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0.88</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0.81</a:t>
                      </a:r>
                      <a:endParaRPr>
                        <a:solidFill>
                          <a:schemeClr val="lt1"/>
                        </a:solidFill>
                        <a:latin typeface="Poppins"/>
                        <a:ea typeface="Poppins"/>
                        <a:cs typeface="Poppins"/>
                        <a:sym typeface="Poppi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a:off x="3303025"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99460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1983050"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674625"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1145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subTitle" idx="2"/>
          </p:nvPr>
        </p:nvSpPr>
        <p:spPr>
          <a:xfrm>
            <a:off x="701563" y="1994800"/>
            <a:ext cx="2373300" cy="2511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Introduccion</a:t>
            </a:r>
            <a:endParaRPr>
              <a:latin typeface="Pacifico"/>
              <a:ea typeface="Pacifico"/>
              <a:cs typeface="Pacifico"/>
              <a:sym typeface="Pacifico"/>
            </a:endParaRPr>
          </a:p>
        </p:txBody>
      </p:sp>
      <p:sp>
        <p:nvSpPr>
          <p:cNvPr id="294" name="Google Shape;294;p40"/>
          <p:cNvSpPr txBox="1">
            <a:spLocks noGrp="1"/>
          </p:cNvSpPr>
          <p:nvPr>
            <p:ph type="title"/>
          </p:nvPr>
        </p:nvSpPr>
        <p:spPr>
          <a:xfrm>
            <a:off x="1132425" y="1466913"/>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1</a:t>
            </a:r>
            <a:endParaRPr dirty="0"/>
          </a:p>
        </p:txBody>
      </p:sp>
      <p:sp>
        <p:nvSpPr>
          <p:cNvPr id="295" name="Google Shape;295;p40"/>
          <p:cNvSpPr txBox="1">
            <a:spLocks noGrp="1"/>
          </p:cNvSpPr>
          <p:nvPr>
            <p:ph type="title" idx="3"/>
          </p:nvPr>
        </p:nvSpPr>
        <p:spPr>
          <a:xfrm>
            <a:off x="3816275"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p>
        </p:txBody>
      </p:sp>
      <p:sp>
        <p:nvSpPr>
          <p:cNvPr id="296" name="Google Shape;296;p40"/>
          <p:cNvSpPr txBox="1">
            <a:spLocks noGrp="1"/>
          </p:cNvSpPr>
          <p:nvPr>
            <p:ph type="subTitle" idx="5"/>
          </p:nvPr>
        </p:nvSpPr>
        <p:spPr>
          <a:xfrm>
            <a:off x="3385350"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latin typeface="Poppins"/>
              <a:ea typeface="Poppins"/>
              <a:cs typeface="Poppins"/>
              <a:sym typeface="Poppins"/>
            </a:endParaRPr>
          </a:p>
        </p:txBody>
      </p:sp>
      <p:sp>
        <p:nvSpPr>
          <p:cNvPr id="297" name="Google Shape;297;p40"/>
          <p:cNvSpPr txBox="1">
            <a:spLocks noGrp="1"/>
          </p:cNvSpPr>
          <p:nvPr>
            <p:ph type="title" idx="6"/>
          </p:nvPr>
        </p:nvSpPr>
        <p:spPr>
          <a:xfrm>
            <a:off x="6500050"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p>
        </p:txBody>
      </p:sp>
      <p:sp>
        <p:nvSpPr>
          <p:cNvPr id="298" name="Google Shape;298;p40"/>
          <p:cNvSpPr txBox="1">
            <a:spLocks noGrp="1"/>
          </p:cNvSpPr>
          <p:nvPr>
            <p:ph type="subTitle" idx="8"/>
          </p:nvPr>
        </p:nvSpPr>
        <p:spPr>
          <a:xfrm>
            <a:off x="6069125"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p>
        </p:txBody>
      </p:sp>
      <p:sp>
        <p:nvSpPr>
          <p:cNvPr id="299" name="Google Shape;299;p40"/>
          <p:cNvSpPr txBox="1">
            <a:spLocks noGrp="1"/>
          </p:cNvSpPr>
          <p:nvPr>
            <p:ph type="title" idx="9"/>
          </p:nvPr>
        </p:nvSpPr>
        <p:spPr>
          <a:xfrm>
            <a:off x="2504100"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4</a:t>
            </a:r>
            <a:endParaRPr/>
          </a:p>
        </p:txBody>
      </p:sp>
      <p:sp>
        <p:nvSpPr>
          <p:cNvPr id="300" name="Google Shape;300;p40"/>
          <p:cNvSpPr txBox="1">
            <a:spLocks noGrp="1"/>
          </p:cNvSpPr>
          <p:nvPr>
            <p:ph type="subTitle" idx="14"/>
          </p:nvPr>
        </p:nvSpPr>
        <p:spPr>
          <a:xfrm>
            <a:off x="1822353" y="3669925"/>
            <a:ext cx="28749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Machine Learning</a:t>
            </a:r>
            <a:endParaRPr dirty="0"/>
          </a:p>
        </p:txBody>
      </p:sp>
      <p:sp>
        <p:nvSpPr>
          <p:cNvPr id="301" name="Google Shape;301;p40"/>
          <p:cNvSpPr txBox="1">
            <a:spLocks noGrp="1"/>
          </p:cNvSpPr>
          <p:nvPr>
            <p:ph type="title" idx="15"/>
          </p:nvPr>
        </p:nvSpPr>
        <p:spPr>
          <a:xfrm>
            <a:off x="5187883"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5</a:t>
            </a:r>
            <a:endParaRPr dirty="0"/>
          </a:p>
        </p:txBody>
      </p:sp>
      <p:sp>
        <p:nvSpPr>
          <p:cNvPr id="302" name="Google Shape;302;p40"/>
          <p:cNvSpPr txBox="1">
            <a:spLocks noGrp="1"/>
          </p:cNvSpPr>
          <p:nvPr>
            <p:ph type="subTitle" idx="17"/>
          </p:nvPr>
        </p:nvSpPr>
        <p:spPr>
          <a:xfrm>
            <a:off x="4756950" y="3669913"/>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Conclusiones</a:t>
            </a:r>
            <a:endParaRPr dirty="0"/>
          </a:p>
        </p:txBody>
      </p:sp>
      <p:sp>
        <p:nvSpPr>
          <p:cNvPr id="303" name="Google Shape;303;p40"/>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Índice</a:t>
            </a:r>
            <a:endParaRPr dirty="0">
              <a:latin typeface="Poppins"/>
              <a:ea typeface="Poppins"/>
              <a:cs typeface="Poppins"/>
              <a:sym typeface="Poppins"/>
            </a:endParaRPr>
          </a:p>
        </p:txBody>
      </p:sp>
      <p:grpSp>
        <p:nvGrpSpPr>
          <p:cNvPr id="304" name="Google Shape;304;p40"/>
          <p:cNvGrpSpPr/>
          <p:nvPr/>
        </p:nvGrpSpPr>
        <p:grpSpPr>
          <a:xfrm rot="-1664746">
            <a:off x="345289" y="1215676"/>
            <a:ext cx="549926" cy="550973"/>
            <a:chOff x="3949250" y="1525675"/>
            <a:chExt cx="268700" cy="269200"/>
          </a:xfrm>
        </p:grpSpPr>
        <p:sp>
          <p:nvSpPr>
            <p:cNvPr id="305" name="Google Shape;305;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40"/>
          <p:cNvGrpSpPr/>
          <p:nvPr/>
        </p:nvGrpSpPr>
        <p:grpSpPr>
          <a:xfrm rot="1664763" flipH="1">
            <a:off x="8074922" y="2505429"/>
            <a:ext cx="769011" cy="770490"/>
            <a:chOff x="3949250" y="1525675"/>
            <a:chExt cx="268700" cy="269200"/>
          </a:xfrm>
        </p:grpSpPr>
        <p:sp>
          <p:nvSpPr>
            <p:cNvPr id="309" name="Google Shape;309;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2091587"/>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outVertical)">
                                      <p:cBhvr>
                                        <p:cTn id="7" dur="750"/>
                                        <p:tgtEl>
                                          <p:spTgt spid="303"/>
                                        </p:tgtEl>
                                      </p:cBhvr>
                                    </p:animEffect>
                                  </p:childTnLst>
                                </p:cTn>
                              </p:par>
                            </p:childTnLst>
                          </p:cTn>
                        </p:par>
                        <p:par>
                          <p:cTn id="8" fill="hold">
                            <p:stCondLst>
                              <p:cond delay="750"/>
                            </p:stCondLst>
                            <p:childTnLst>
                              <p:par>
                                <p:cTn id="9" presetID="8" presetClass="entr" presetSubtype="16" fill="hold" grpId="0"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diamond(in)">
                                      <p:cBhvr>
                                        <p:cTn id="11" dur="500"/>
                                        <p:tgtEl>
                                          <p:spTgt spid="294"/>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293">
                                            <p:txEl>
                                              <p:pRg st="0" end="0"/>
                                            </p:txEl>
                                          </p:spTgt>
                                        </p:tgtEl>
                                        <p:attrNameLst>
                                          <p:attrName>style.visibility</p:attrName>
                                        </p:attrNameLst>
                                      </p:cBhvr>
                                      <p:to>
                                        <p:strVal val="visible"/>
                                      </p:to>
                                    </p:set>
                                    <p:animEffect transition="in" filter="diamond(in)">
                                      <p:cBhvr>
                                        <p:cTn id="14" dur="500"/>
                                        <p:tgtEl>
                                          <p:spTgt spid="293">
                                            <p:txEl>
                                              <p:pRg st="0" end="0"/>
                                            </p:txEl>
                                          </p:spTgt>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diamond(in)">
                                      <p:cBhvr>
                                        <p:cTn id="17" dur="500"/>
                                        <p:tgtEl>
                                          <p:spTgt spid="292"/>
                                        </p:tgtEl>
                                      </p:cBhvr>
                                    </p:animEffect>
                                  </p:childTnLst>
                                </p:cTn>
                              </p:par>
                            </p:childTnLst>
                          </p:cTn>
                        </p:par>
                        <p:par>
                          <p:cTn id="18" fill="hold">
                            <p:stCondLst>
                              <p:cond delay="1250"/>
                            </p:stCondLst>
                            <p:childTnLst>
                              <p:par>
                                <p:cTn id="19" presetID="8" presetClass="entr" presetSubtype="16" fill="hold" grpId="0" nodeType="afterEffect">
                                  <p:stCondLst>
                                    <p:cond delay="0"/>
                                  </p:stCondLst>
                                  <p:childTnLst>
                                    <p:set>
                                      <p:cBhvr>
                                        <p:cTn id="20" dur="1" fill="hold">
                                          <p:stCondLst>
                                            <p:cond delay="0"/>
                                          </p:stCondLst>
                                        </p:cTn>
                                        <p:tgtEl>
                                          <p:spTgt spid="296">
                                            <p:txEl>
                                              <p:pRg st="0" end="0"/>
                                            </p:txEl>
                                          </p:spTgt>
                                        </p:tgtEl>
                                        <p:attrNameLst>
                                          <p:attrName>style.visibility</p:attrName>
                                        </p:attrNameLst>
                                      </p:cBhvr>
                                      <p:to>
                                        <p:strVal val="visible"/>
                                      </p:to>
                                    </p:set>
                                    <p:animEffect transition="in" filter="diamond(in)">
                                      <p:cBhvr>
                                        <p:cTn id="21" dur="500"/>
                                        <p:tgtEl>
                                          <p:spTgt spid="296">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88"/>
                                        </p:tgtEl>
                                        <p:attrNameLst>
                                          <p:attrName>style.visibility</p:attrName>
                                        </p:attrNameLst>
                                      </p:cBhvr>
                                      <p:to>
                                        <p:strVal val="visible"/>
                                      </p:to>
                                    </p:set>
                                    <p:animEffect transition="in" filter="diamond(in)">
                                      <p:cBhvr>
                                        <p:cTn id="24" dur="500"/>
                                        <p:tgtEl>
                                          <p:spTgt spid="288"/>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diamond(in)">
                                      <p:cBhvr>
                                        <p:cTn id="27" dur="500"/>
                                        <p:tgtEl>
                                          <p:spTgt spid="295"/>
                                        </p:tgtEl>
                                      </p:cBhvr>
                                    </p:animEffect>
                                  </p:childTnLst>
                                </p:cTn>
                              </p:par>
                            </p:childTnLst>
                          </p:cTn>
                        </p:par>
                        <p:par>
                          <p:cTn id="28" fill="hold">
                            <p:stCondLst>
                              <p:cond delay="1750"/>
                            </p:stCondLst>
                            <p:childTnLst>
                              <p:par>
                                <p:cTn id="29" presetID="8" presetClass="entr" presetSubtype="16" fill="hold" grpId="0" nodeType="after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diamond(in)">
                                      <p:cBhvr>
                                        <p:cTn id="31" dur="500"/>
                                        <p:tgtEl>
                                          <p:spTgt spid="28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diamond(in)">
                                      <p:cBhvr>
                                        <p:cTn id="34" dur="500"/>
                                        <p:tgtEl>
                                          <p:spTgt spid="297"/>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Effect transition="in" filter="diamond(in)">
                                      <p:cBhvr>
                                        <p:cTn id="37" dur="500"/>
                                        <p:tgtEl>
                                          <p:spTgt spid="298">
                                            <p:txEl>
                                              <p:pRg st="0" end="0"/>
                                            </p:txEl>
                                          </p:spTgt>
                                        </p:tgtEl>
                                      </p:cBhvr>
                                    </p:animEffect>
                                  </p:childTnLst>
                                </p:cTn>
                              </p:par>
                            </p:childTnLst>
                          </p:cTn>
                        </p:par>
                        <p:par>
                          <p:cTn id="38" fill="hold">
                            <p:stCondLst>
                              <p:cond delay="2250"/>
                            </p:stCondLst>
                            <p:childTnLst>
                              <p:par>
                                <p:cTn id="39" presetID="8" presetClass="entr" presetSubtype="16"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diamond(in)">
                                      <p:cBhvr>
                                        <p:cTn id="41" dur="500"/>
                                        <p:tgtEl>
                                          <p:spTgt spid="29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diamond(in)">
                                      <p:cBhvr>
                                        <p:cTn id="44" dur="500"/>
                                        <p:tgtEl>
                                          <p:spTgt spid="299"/>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300">
                                            <p:txEl>
                                              <p:pRg st="0" end="0"/>
                                            </p:txEl>
                                          </p:spTgt>
                                        </p:tgtEl>
                                        <p:attrNameLst>
                                          <p:attrName>style.visibility</p:attrName>
                                        </p:attrNameLst>
                                      </p:cBhvr>
                                      <p:to>
                                        <p:strVal val="visible"/>
                                      </p:to>
                                    </p:set>
                                    <p:animEffect transition="in" filter="diamond(in)">
                                      <p:cBhvr>
                                        <p:cTn id="47" dur="500"/>
                                        <p:tgtEl>
                                          <p:spTgt spid="300">
                                            <p:txEl>
                                              <p:pRg st="0" end="0"/>
                                            </p:txEl>
                                          </p:spTgt>
                                        </p:tgtEl>
                                      </p:cBhvr>
                                    </p:animEffect>
                                  </p:childTnLst>
                                </p:cTn>
                              </p:par>
                            </p:childTnLst>
                          </p:cTn>
                        </p:par>
                        <p:par>
                          <p:cTn id="48" fill="hold">
                            <p:stCondLst>
                              <p:cond delay="2750"/>
                            </p:stCondLst>
                            <p:childTnLst>
                              <p:par>
                                <p:cTn id="49" presetID="8" presetClass="entr" presetSubtype="16" fill="hold" grpId="0" nodeType="afterEffect">
                                  <p:stCondLst>
                                    <p:cond delay="0"/>
                                  </p:stCondLst>
                                  <p:childTnLst>
                                    <p:set>
                                      <p:cBhvr>
                                        <p:cTn id="50" dur="1" fill="hold">
                                          <p:stCondLst>
                                            <p:cond delay="0"/>
                                          </p:stCondLst>
                                        </p:cTn>
                                        <p:tgtEl>
                                          <p:spTgt spid="302">
                                            <p:txEl>
                                              <p:pRg st="0" end="0"/>
                                            </p:txEl>
                                          </p:spTgt>
                                        </p:tgtEl>
                                        <p:attrNameLst>
                                          <p:attrName>style.visibility</p:attrName>
                                        </p:attrNameLst>
                                      </p:cBhvr>
                                      <p:to>
                                        <p:strVal val="visible"/>
                                      </p:to>
                                    </p:set>
                                    <p:animEffect transition="in" filter="diamond(in)">
                                      <p:cBhvr>
                                        <p:cTn id="51" dur="500"/>
                                        <p:tgtEl>
                                          <p:spTgt spid="302">
                                            <p:txEl>
                                              <p:pRg st="0" end="0"/>
                                            </p:txEl>
                                          </p:spTgt>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301"/>
                                        </p:tgtEl>
                                        <p:attrNameLst>
                                          <p:attrName>style.visibility</p:attrName>
                                        </p:attrNameLst>
                                      </p:cBhvr>
                                      <p:to>
                                        <p:strVal val="visible"/>
                                      </p:to>
                                    </p:set>
                                    <p:animEffect transition="in" filter="diamond(in)">
                                      <p:cBhvr>
                                        <p:cTn id="54" dur="500"/>
                                        <p:tgtEl>
                                          <p:spTgt spid="301"/>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91"/>
                                        </p:tgtEl>
                                        <p:attrNameLst>
                                          <p:attrName>style.visibility</p:attrName>
                                        </p:attrNameLst>
                                      </p:cBhvr>
                                      <p:to>
                                        <p:strVal val="visible"/>
                                      </p:to>
                                    </p:set>
                                    <p:animEffect transition="in" filter="diamond(in)">
                                      <p:cBhvr>
                                        <p:cTn id="5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P spid="292" grpId="0" animBg="1"/>
      <p:bldP spid="293" grpId="0" build="p"/>
      <p:bldP spid="294" grpId="0"/>
      <p:bldP spid="295" grpId="0"/>
      <p:bldP spid="296" grpId="0" build="p"/>
      <p:bldP spid="297" grpId="0"/>
      <p:bldP spid="298" grpId="0" build="p"/>
      <p:bldP spid="299" grpId="0"/>
      <p:bldP spid="300" grpId="0" build="p"/>
      <p:bldP spid="301" grpId="0"/>
      <p:bldP spid="302" grpId="0" build="p"/>
      <p:bldP spid="3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4" name="Google Shape;844;p68"/>
          <p:cNvSpPr txBox="1">
            <a:spLocks noGrp="1"/>
          </p:cNvSpPr>
          <p:nvPr>
            <p:ph type="title"/>
          </p:nvPr>
        </p:nvSpPr>
        <p:spPr>
          <a:xfrm>
            <a:off x="1156500" y="1359775"/>
            <a:ext cx="68310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cs typeface="Poppins"/>
                <a:sym typeface="Poppins"/>
              </a:rPr>
              <a:t>Conclusions</a:t>
            </a:r>
            <a:endParaRPr dirty="0"/>
          </a:p>
        </p:txBody>
      </p:sp>
      <p:sp>
        <p:nvSpPr>
          <p:cNvPr id="845" name="Google Shape;845;p68"/>
          <p:cNvSpPr txBox="1">
            <a:spLocks noGrp="1"/>
          </p:cNvSpPr>
          <p:nvPr>
            <p:ph type="title" idx="2"/>
          </p:nvPr>
        </p:nvSpPr>
        <p:spPr>
          <a:xfrm>
            <a:off x="2571463" y="613075"/>
            <a:ext cx="36933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5</a:t>
            </a:r>
            <a:endParaRPr>
              <a:latin typeface="Poppins"/>
              <a:ea typeface="Poppins"/>
              <a:cs typeface="Poppins"/>
              <a:sym typeface="Poppins"/>
            </a:endParaRPr>
          </a:p>
        </p:txBody>
      </p:sp>
      <p:grpSp>
        <p:nvGrpSpPr>
          <p:cNvPr id="846" name="Google Shape;846;p68"/>
          <p:cNvGrpSpPr/>
          <p:nvPr/>
        </p:nvGrpSpPr>
        <p:grpSpPr>
          <a:xfrm rot="-3599766">
            <a:off x="1029123" y="935636"/>
            <a:ext cx="698162" cy="699531"/>
            <a:chOff x="3949250" y="1525675"/>
            <a:chExt cx="268700" cy="269200"/>
          </a:xfrm>
        </p:grpSpPr>
        <p:sp>
          <p:nvSpPr>
            <p:cNvPr id="847" name="Google Shape;847;p6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68"/>
          <p:cNvGrpSpPr/>
          <p:nvPr/>
        </p:nvGrpSpPr>
        <p:grpSpPr>
          <a:xfrm rot="-3599766">
            <a:off x="7198298" y="935636"/>
            <a:ext cx="698162" cy="699531"/>
            <a:chOff x="3949250" y="1525675"/>
            <a:chExt cx="268700" cy="269200"/>
          </a:xfrm>
        </p:grpSpPr>
        <p:sp>
          <p:nvSpPr>
            <p:cNvPr id="851" name="Google Shape;851;p68"/>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8"/>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8"/>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upo 1">
            <a:extLst>
              <a:ext uri="{FF2B5EF4-FFF2-40B4-BE49-F238E27FC236}">
                <a16:creationId xmlns:a16="http://schemas.microsoft.com/office/drawing/2014/main" id="{ADD54AB2-D96B-BBEB-A548-1D99EF952B0F}"/>
              </a:ext>
            </a:extLst>
          </p:cNvPr>
          <p:cNvGrpSpPr/>
          <p:nvPr/>
        </p:nvGrpSpPr>
        <p:grpSpPr>
          <a:xfrm>
            <a:off x="1855665" y="2344598"/>
            <a:ext cx="5316909" cy="2565557"/>
            <a:chOff x="1855665" y="2344598"/>
            <a:chExt cx="5316909" cy="2565557"/>
          </a:xfrm>
        </p:grpSpPr>
        <p:grpSp>
          <p:nvGrpSpPr>
            <p:cNvPr id="841" name="Google Shape;841;p68"/>
            <p:cNvGrpSpPr/>
            <p:nvPr/>
          </p:nvGrpSpPr>
          <p:grpSpPr>
            <a:xfrm>
              <a:off x="5025090" y="2581346"/>
              <a:ext cx="2147484" cy="2317784"/>
              <a:chOff x="3498115" y="2370321"/>
              <a:chExt cx="2147484" cy="2317784"/>
            </a:xfrm>
          </p:grpSpPr>
          <p:pic>
            <p:nvPicPr>
              <p:cNvPr id="842" name="Google Shape;842;p68"/>
              <p:cNvPicPr preferRelativeResize="0"/>
              <p:nvPr/>
            </p:nvPicPr>
            <p:blipFill>
              <a:blip r:embed="rId3">
                <a:alphaModFix/>
              </a:blip>
              <a:stretch>
                <a:fillRect/>
              </a:stretch>
            </p:blipFill>
            <p:spPr>
              <a:xfrm rot="900001">
                <a:off x="4513763" y="2445475"/>
                <a:ext cx="866100" cy="2167476"/>
              </a:xfrm>
              <a:prstGeom prst="rect">
                <a:avLst/>
              </a:prstGeom>
              <a:noFill/>
              <a:ln>
                <a:noFill/>
              </a:ln>
            </p:spPr>
          </p:pic>
          <p:pic>
            <p:nvPicPr>
              <p:cNvPr id="843" name="Google Shape;843;p68"/>
              <p:cNvPicPr preferRelativeResize="0"/>
              <p:nvPr/>
            </p:nvPicPr>
            <p:blipFill>
              <a:blip r:embed="rId3">
                <a:alphaModFix/>
              </a:blip>
              <a:stretch>
                <a:fillRect/>
              </a:stretch>
            </p:blipFill>
            <p:spPr>
              <a:xfrm rot="-822626">
                <a:off x="3742638" y="2445475"/>
                <a:ext cx="866100" cy="2167476"/>
              </a:xfrm>
              <a:prstGeom prst="rect">
                <a:avLst/>
              </a:prstGeom>
              <a:noFill/>
              <a:ln>
                <a:noFill/>
              </a:ln>
            </p:spPr>
          </p:pic>
        </p:grpSp>
        <p:grpSp>
          <p:nvGrpSpPr>
            <p:cNvPr id="854" name="Google Shape;854;p68"/>
            <p:cNvGrpSpPr/>
            <p:nvPr/>
          </p:nvGrpSpPr>
          <p:grpSpPr>
            <a:xfrm>
              <a:off x="1855665" y="2592371"/>
              <a:ext cx="2147484" cy="2317784"/>
              <a:chOff x="3498115" y="2370321"/>
              <a:chExt cx="2147484" cy="2317784"/>
            </a:xfrm>
          </p:grpSpPr>
          <p:pic>
            <p:nvPicPr>
              <p:cNvPr id="855" name="Google Shape;855;p68"/>
              <p:cNvPicPr preferRelativeResize="0"/>
              <p:nvPr/>
            </p:nvPicPr>
            <p:blipFill>
              <a:blip r:embed="rId3">
                <a:alphaModFix/>
              </a:blip>
              <a:stretch>
                <a:fillRect/>
              </a:stretch>
            </p:blipFill>
            <p:spPr>
              <a:xfrm rot="900001">
                <a:off x="4513763" y="2445475"/>
                <a:ext cx="866100" cy="2167476"/>
              </a:xfrm>
              <a:prstGeom prst="rect">
                <a:avLst/>
              </a:prstGeom>
              <a:noFill/>
              <a:ln>
                <a:noFill/>
              </a:ln>
            </p:spPr>
          </p:pic>
          <p:pic>
            <p:nvPicPr>
              <p:cNvPr id="856" name="Google Shape;856;p68"/>
              <p:cNvPicPr preferRelativeResize="0"/>
              <p:nvPr/>
            </p:nvPicPr>
            <p:blipFill>
              <a:blip r:embed="rId3">
                <a:alphaModFix/>
              </a:blip>
              <a:stretch>
                <a:fillRect/>
              </a:stretch>
            </p:blipFill>
            <p:spPr>
              <a:xfrm rot="-822626">
                <a:off x="3742638" y="2445475"/>
                <a:ext cx="866100" cy="2167476"/>
              </a:xfrm>
              <a:prstGeom prst="rect">
                <a:avLst/>
              </a:prstGeom>
              <a:noFill/>
              <a:ln>
                <a:noFill/>
              </a:ln>
            </p:spPr>
          </p:pic>
        </p:grpSp>
        <p:pic>
          <p:nvPicPr>
            <p:cNvPr id="857" name="Google Shape;857;p68"/>
            <p:cNvPicPr preferRelativeResize="0"/>
            <p:nvPr/>
          </p:nvPicPr>
          <p:blipFill rotWithShape="1">
            <a:blip r:embed="rId4">
              <a:alphaModFix/>
            </a:blip>
            <a:srcRect b="41595"/>
            <a:stretch/>
          </p:blipFill>
          <p:spPr>
            <a:xfrm>
              <a:off x="3947475" y="2344598"/>
              <a:ext cx="1077619" cy="2554525"/>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9"/>
          <p:cNvSpPr/>
          <p:nvPr/>
        </p:nvSpPr>
        <p:spPr>
          <a:xfrm>
            <a:off x="1804650" y="2579375"/>
            <a:ext cx="6081900" cy="2076000"/>
          </a:xfrm>
          <a:prstGeom prst="roundRect">
            <a:avLst>
              <a:gd name="adj" fmla="val 111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9"/>
          <p:cNvSpPr/>
          <p:nvPr/>
        </p:nvSpPr>
        <p:spPr>
          <a:xfrm>
            <a:off x="1453088" y="1120725"/>
            <a:ext cx="5826900" cy="12879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ubTitle" idx="1"/>
          </p:nvPr>
        </p:nvSpPr>
        <p:spPr>
          <a:xfrm>
            <a:off x="1611313" y="1921225"/>
            <a:ext cx="5510400" cy="3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Rendimiento muy superior al de Redes Neuronales y Regresión Logística para nuestros datos y objetivo.</a:t>
            </a:r>
            <a:endParaRPr dirty="0"/>
          </a:p>
        </p:txBody>
      </p:sp>
      <p:sp>
        <p:nvSpPr>
          <p:cNvPr id="865" name="Google Shape;865;p69"/>
          <p:cNvSpPr txBox="1">
            <a:spLocks noGrp="1"/>
          </p:cNvSpPr>
          <p:nvPr>
            <p:ph type="title"/>
          </p:nvPr>
        </p:nvSpPr>
        <p:spPr>
          <a:xfrm>
            <a:off x="1611313" y="1271525"/>
            <a:ext cx="5510400" cy="5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dirty="0">
                <a:latin typeface="Poppins"/>
                <a:ea typeface="Poppins"/>
                <a:cs typeface="Poppins"/>
                <a:sym typeface="Poppins"/>
              </a:rPr>
              <a:t>Random Forest</a:t>
            </a:r>
            <a:endParaRPr sz="3900" dirty="0">
              <a:latin typeface="Poppins"/>
              <a:ea typeface="Poppins"/>
              <a:cs typeface="Poppins"/>
              <a:sym typeface="Poppins"/>
            </a:endParaRPr>
          </a:p>
        </p:txBody>
      </p:sp>
      <p:sp>
        <p:nvSpPr>
          <p:cNvPr id="866" name="Google Shape;866;p69"/>
          <p:cNvSpPr txBox="1">
            <a:spLocks noGrp="1"/>
          </p:cNvSpPr>
          <p:nvPr>
            <p:ph type="title" idx="2"/>
          </p:nvPr>
        </p:nvSpPr>
        <p:spPr>
          <a:xfrm>
            <a:off x="1045453" y="2746475"/>
            <a:ext cx="7598100" cy="5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dirty="0">
                <a:latin typeface="Poppins"/>
                <a:ea typeface="Poppins"/>
                <a:cs typeface="Poppins"/>
                <a:sym typeface="Poppins"/>
              </a:rPr>
              <a:t>Random Oversampling</a:t>
            </a:r>
            <a:endParaRPr sz="3900" dirty="0">
              <a:latin typeface="Poppins"/>
              <a:ea typeface="Poppins"/>
              <a:cs typeface="Poppins"/>
              <a:sym typeface="Poppins"/>
            </a:endParaRPr>
          </a:p>
        </p:txBody>
      </p:sp>
      <p:sp>
        <p:nvSpPr>
          <p:cNvPr id="867" name="Google Shape;867;p69"/>
          <p:cNvSpPr txBox="1">
            <a:spLocks noGrp="1"/>
          </p:cNvSpPr>
          <p:nvPr>
            <p:ph type="subTitle" idx="3"/>
          </p:nvPr>
        </p:nvSpPr>
        <p:spPr>
          <a:xfrm>
            <a:off x="2090513" y="3826813"/>
            <a:ext cx="5510400" cy="3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F40C2"/>
                </a:solidFill>
              </a:rPr>
              <a:t>Tanto Random Forest como Redes Neuronales muestran mejores resultados cuando son entrenados con datos balanceados usando Random Oversampling, mientras que la Regresión Logística tiene mejor rendimiento cuando se entrena con datos balanceados con SMOTE.</a:t>
            </a:r>
            <a:endParaRPr dirty="0">
              <a:solidFill>
                <a:srgbClr val="3F40C2"/>
              </a:solidFill>
            </a:endParaRPr>
          </a:p>
        </p:txBody>
      </p:sp>
      <p:grpSp>
        <p:nvGrpSpPr>
          <p:cNvPr id="868" name="Google Shape;868;p69"/>
          <p:cNvGrpSpPr/>
          <p:nvPr/>
        </p:nvGrpSpPr>
        <p:grpSpPr>
          <a:xfrm rot="-1664746">
            <a:off x="1459501" y="2539088"/>
            <a:ext cx="549926" cy="550973"/>
            <a:chOff x="3949250" y="1525675"/>
            <a:chExt cx="268700" cy="269200"/>
          </a:xfrm>
        </p:grpSpPr>
        <p:sp>
          <p:nvSpPr>
            <p:cNvPr id="869" name="Google Shape;869;p6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69"/>
          <p:cNvGrpSpPr/>
          <p:nvPr/>
        </p:nvGrpSpPr>
        <p:grpSpPr>
          <a:xfrm rot="-899968" flipH="1">
            <a:off x="7113730" y="4768027"/>
            <a:ext cx="266717" cy="267239"/>
            <a:chOff x="3949250" y="1525675"/>
            <a:chExt cx="268700" cy="269200"/>
          </a:xfrm>
        </p:grpSpPr>
        <p:sp>
          <p:nvSpPr>
            <p:cNvPr id="873" name="Google Shape;873;p69"/>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9"/>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9"/>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69"/>
          <p:cNvSpPr txBox="1">
            <a:spLocks noGrp="1"/>
          </p:cNvSpPr>
          <p:nvPr>
            <p:ph type="title" idx="4294967295"/>
          </p:nvPr>
        </p:nvSpPr>
        <p:spPr>
          <a:xfrm>
            <a:off x="720000" y="277725"/>
            <a:ext cx="77040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CONCLUSIONS</a:t>
            </a:r>
            <a:endParaRPr dirty="0">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additive="base">
                                        <p:cTn id="7" dur="500" fill="hold"/>
                                        <p:tgtEl>
                                          <p:spTgt spid="863"/>
                                        </p:tgtEl>
                                        <p:attrNameLst>
                                          <p:attrName>ppt_x</p:attrName>
                                        </p:attrNameLst>
                                      </p:cBhvr>
                                      <p:tavLst>
                                        <p:tav tm="0">
                                          <p:val>
                                            <p:strVal val="0-#ppt_w/2"/>
                                          </p:val>
                                        </p:tav>
                                        <p:tav tm="100000">
                                          <p:val>
                                            <p:strVal val="#ppt_x"/>
                                          </p:val>
                                        </p:tav>
                                      </p:tavLst>
                                    </p:anim>
                                    <p:anim calcmode="lin" valueType="num">
                                      <p:cBhvr additive="base">
                                        <p:cTn id="8" dur="500" fill="hold"/>
                                        <p:tgtEl>
                                          <p:spTgt spid="86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65"/>
                                        </p:tgtEl>
                                        <p:attrNameLst>
                                          <p:attrName>style.visibility</p:attrName>
                                        </p:attrNameLst>
                                      </p:cBhvr>
                                      <p:to>
                                        <p:strVal val="visible"/>
                                      </p:to>
                                    </p:set>
                                    <p:anim calcmode="lin" valueType="num">
                                      <p:cBhvr additive="base">
                                        <p:cTn id="11" dur="500" fill="hold"/>
                                        <p:tgtEl>
                                          <p:spTgt spid="865"/>
                                        </p:tgtEl>
                                        <p:attrNameLst>
                                          <p:attrName>ppt_x</p:attrName>
                                        </p:attrNameLst>
                                      </p:cBhvr>
                                      <p:tavLst>
                                        <p:tav tm="0">
                                          <p:val>
                                            <p:strVal val="0-#ppt_w/2"/>
                                          </p:val>
                                        </p:tav>
                                        <p:tav tm="100000">
                                          <p:val>
                                            <p:strVal val="#ppt_x"/>
                                          </p:val>
                                        </p:tav>
                                      </p:tavLst>
                                    </p:anim>
                                    <p:anim calcmode="lin" valueType="num">
                                      <p:cBhvr additive="base">
                                        <p:cTn id="12" dur="500" fill="hold"/>
                                        <p:tgtEl>
                                          <p:spTgt spid="86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64">
                                            <p:txEl>
                                              <p:pRg st="0" end="0"/>
                                            </p:txEl>
                                          </p:spTgt>
                                        </p:tgtEl>
                                        <p:attrNameLst>
                                          <p:attrName>style.visibility</p:attrName>
                                        </p:attrNameLst>
                                      </p:cBhvr>
                                      <p:to>
                                        <p:strVal val="visible"/>
                                      </p:to>
                                    </p:set>
                                    <p:anim calcmode="lin" valueType="num">
                                      <p:cBhvr additive="base">
                                        <p:cTn id="15" dur="500" fill="hold"/>
                                        <p:tgtEl>
                                          <p:spTgt spid="864">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64">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866"/>
                                        </p:tgtEl>
                                        <p:attrNameLst>
                                          <p:attrName>style.visibility</p:attrName>
                                        </p:attrNameLst>
                                      </p:cBhvr>
                                      <p:to>
                                        <p:strVal val="visible"/>
                                      </p:to>
                                    </p:set>
                                    <p:anim calcmode="lin" valueType="num">
                                      <p:cBhvr additive="base">
                                        <p:cTn id="20" dur="500" fill="hold"/>
                                        <p:tgtEl>
                                          <p:spTgt spid="866"/>
                                        </p:tgtEl>
                                        <p:attrNameLst>
                                          <p:attrName>ppt_x</p:attrName>
                                        </p:attrNameLst>
                                      </p:cBhvr>
                                      <p:tavLst>
                                        <p:tav tm="0">
                                          <p:val>
                                            <p:strVal val="1+#ppt_w/2"/>
                                          </p:val>
                                        </p:tav>
                                        <p:tav tm="100000">
                                          <p:val>
                                            <p:strVal val="#ppt_x"/>
                                          </p:val>
                                        </p:tav>
                                      </p:tavLst>
                                    </p:anim>
                                    <p:anim calcmode="lin" valueType="num">
                                      <p:cBhvr additive="base">
                                        <p:cTn id="21" dur="500" fill="hold"/>
                                        <p:tgtEl>
                                          <p:spTgt spid="86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867">
                                            <p:txEl>
                                              <p:pRg st="0" end="0"/>
                                            </p:txEl>
                                          </p:spTgt>
                                        </p:tgtEl>
                                        <p:attrNameLst>
                                          <p:attrName>style.visibility</p:attrName>
                                        </p:attrNameLst>
                                      </p:cBhvr>
                                      <p:to>
                                        <p:strVal val="visible"/>
                                      </p:to>
                                    </p:set>
                                    <p:anim calcmode="lin" valueType="num">
                                      <p:cBhvr additive="base">
                                        <p:cTn id="24" dur="500" fill="hold"/>
                                        <p:tgtEl>
                                          <p:spTgt spid="867">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67">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862"/>
                                        </p:tgtEl>
                                        <p:attrNameLst>
                                          <p:attrName>style.visibility</p:attrName>
                                        </p:attrNameLst>
                                      </p:cBhvr>
                                      <p:to>
                                        <p:strVal val="visible"/>
                                      </p:to>
                                    </p:set>
                                    <p:anim calcmode="lin" valueType="num">
                                      <p:cBhvr additive="base">
                                        <p:cTn id="28" dur="500" fill="hold"/>
                                        <p:tgtEl>
                                          <p:spTgt spid="862"/>
                                        </p:tgtEl>
                                        <p:attrNameLst>
                                          <p:attrName>ppt_x</p:attrName>
                                        </p:attrNameLst>
                                      </p:cBhvr>
                                      <p:tavLst>
                                        <p:tav tm="0">
                                          <p:val>
                                            <p:strVal val="1+#ppt_w/2"/>
                                          </p:val>
                                        </p:tav>
                                        <p:tav tm="100000">
                                          <p:val>
                                            <p:strVal val="#ppt_x"/>
                                          </p:val>
                                        </p:tav>
                                      </p:tavLst>
                                    </p:anim>
                                    <p:anim calcmode="lin" valueType="num">
                                      <p:cBhvr additive="base">
                                        <p:cTn id="29" dur="500" fill="hold"/>
                                        <p:tgtEl>
                                          <p:spTgt spid="8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0" animBg="1"/>
      <p:bldP spid="863" grpId="0" animBg="1"/>
      <p:bldP spid="864" grpId="0" build="p"/>
      <p:bldP spid="865" grpId="0"/>
      <p:bldP spid="866" grpId="0"/>
      <p:bldP spid="86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1" name="Google Shape;881;p70"/>
          <p:cNvGrpSpPr/>
          <p:nvPr/>
        </p:nvGrpSpPr>
        <p:grpSpPr>
          <a:xfrm rot="-899968" flipH="1">
            <a:off x="7052868" y="4140365"/>
            <a:ext cx="266717" cy="267239"/>
            <a:chOff x="3949250" y="1525675"/>
            <a:chExt cx="268700" cy="269200"/>
          </a:xfrm>
        </p:grpSpPr>
        <p:sp>
          <p:nvSpPr>
            <p:cNvPr id="882" name="Google Shape;882;p7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70"/>
          <p:cNvSpPr txBox="1">
            <a:spLocks noGrp="1"/>
          </p:cNvSpPr>
          <p:nvPr>
            <p:ph type="title" idx="4294967295"/>
          </p:nvPr>
        </p:nvSpPr>
        <p:spPr>
          <a:xfrm>
            <a:off x="720000" y="277725"/>
            <a:ext cx="77040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PREDICCIONES</a:t>
            </a:r>
            <a:endParaRPr dirty="0">
              <a:latin typeface="Poppins"/>
              <a:ea typeface="Poppins"/>
              <a:cs typeface="Poppins"/>
              <a:sym typeface="Poppins"/>
            </a:endParaRPr>
          </a:p>
        </p:txBody>
      </p:sp>
      <p:pic>
        <p:nvPicPr>
          <p:cNvPr id="886" name="Google Shape;886;p70"/>
          <p:cNvPicPr preferRelativeResize="0"/>
          <p:nvPr/>
        </p:nvPicPr>
        <p:blipFill>
          <a:blip r:embed="rId3">
            <a:alphaModFix/>
          </a:blip>
          <a:stretch>
            <a:fillRect/>
          </a:stretch>
        </p:blipFill>
        <p:spPr>
          <a:xfrm>
            <a:off x="3576525" y="1015125"/>
            <a:ext cx="2006625" cy="1627150"/>
          </a:xfrm>
          <a:prstGeom prst="ellipse">
            <a:avLst/>
          </a:prstGeom>
          <a:noFill/>
          <a:ln>
            <a:noFill/>
          </a:ln>
        </p:spPr>
      </p:pic>
      <p:pic>
        <p:nvPicPr>
          <p:cNvPr id="887" name="Google Shape;887;p70"/>
          <p:cNvPicPr preferRelativeResize="0"/>
          <p:nvPr/>
        </p:nvPicPr>
        <p:blipFill>
          <a:blip r:embed="rId4">
            <a:alphaModFix/>
          </a:blip>
          <a:stretch>
            <a:fillRect/>
          </a:stretch>
        </p:blipFill>
        <p:spPr>
          <a:xfrm>
            <a:off x="706412" y="2126457"/>
            <a:ext cx="2006625" cy="2015493"/>
          </a:xfrm>
          <a:prstGeom prst="rect">
            <a:avLst/>
          </a:prstGeom>
          <a:noFill/>
          <a:ln>
            <a:noFill/>
          </a:ln>
        </p:spPr>
      </p:pic>
      <p:sp>
        <p:nvSpPr>
          <p:cNvPr id="888" name="Google Shape;888;p70"/>
          <p:cNvSpPr txBox="1"/>
          <p:nvPr/>
        </p:nvSpPr>
        <p:spPr>
          <a:xfrm>
            <a:off x="585775" y="4215450"/>
            <a:ext cx="2247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chemeClr val="lt1"/>
                </a:solidFill>
                <a:latin typeface="Poppins"/>
                <a:ea typeface="Poppins"/>
                <a:cs typeface="Poppins"/>
                <a:sym typeface="Poppins"/>
              </a:rPr>
              <a:t>Suecia</a:t>
            </a:r>
            <a:endParaRPr sz="2200" dirty="0">
              <a:solidFill>
                <a:schemeClr val="lt1"/>
              </a:solidFill>
              <a:latin typeface="Poppins"/>
              <a:ea typeface="Poppins"/>
              <a:cs typeface="Poppins"/>
              <a:sym typeface="Poppins"/>
            </a:endParaRPr>
          </a:p>
        </p:txBody>
      </p:sp>
      <p:pic>
        <p:nvPicPr>
          <p:cNvPr id="889" name="Google Shape;889;p70"/>
          <p:cNvPicPr preferRelativeResize="0"/>
          <p:nvPr/>
        </p:nvPicPr>
        <p:blipFill>
          <a:blip r:embed="rId5">
            <a:alphaModFix/>
          </a:blip>
          <a:stretch>
            <a:fillRect/>
          </a:stretch>
        </p:blipFill>
        <p:spPr>
          <a:xfrm>
            <a:off x="7855900" y="2021402"/>
            <a:ext cx="856100" cy="856121"/>
          </a:xfrm>
          <a:prstGeom prst="rect">
            <a:avLst/>
          </a:prstGeom>
          <a:noFill/>
          <a:ln>
            <a:noFill/>
          </a:ln>
        </p:spPr>
      </p:pic>
      <p:pic>
        <p:nvPicPr>
          <p:cNvPr id="890" name="Google Shape;890;p70"/>
          <p:cNvPicPr preferRelativeResize="0"/>
          <p:nvPr/>
        </p:nvPicPr>
        <p:blipFill>
          <a:blip r:embed="rId6">
            <a:alphaModFix/>
          </a:blip>
          <a:stretch>
            <a:fillRect/>
          </a:stretch>
        </p:blipFill>
        <p:spPr>
          <a:xfrm>
            <a:off x="7855900" y="3392266"/>
            <a:ext cx="856100" cy="856100"/>
          </a:xfrm>
          <a:prstGeom prst="rect">
            <a:avLst/>
          </a:prstGeom>
          <a:noFill/>
          <a:ln>
            <a:noFill/>
          </a:ln>
        </p:spPr>
      </p:pic>
      <p:pic>
        <p:nvPicPr>
          <p:cNvPr id="891" name="Google Shape;891;p70"/>
          <p:cNvPicPr preferRelativeResize="0"/>
          <p:nvPr/>
        </p:nvPicPr>
        <p:blipFill>
          <a:blip r:embed="rId7">
            <a:alphaModFix/>
          </a:blip>
          <a:stretch>
            <a:fillRect/>
          </a:stretch>
        </p:blipFill>
        <p:spPr>
          <a:xfrm>
            <a:off x="6326000" y="3392263"/>
            <a:ext cx="856100" cy="856100"/>
          </a:xfrm>
          <a:prstGeom prst="rect">
            <a:avLst/>
          </a:prstGeom>
          <a:noFill/>
          <a:ln>
            <a:noFill/>
          </a:ln>
        </p:spPr>
      </p:pic>
      <p:pic>
        <p:nvPicPr>
          <p:cNvPr id="892" name="Google Shape;892;p70"/>
          <p:cNvPicPr preferRelativeResize="0"/>
          <p:nvPr/>
        </p:nvPicPr>
        <p:blipFill>
          <a:blip r:embed="rId8">
            <a:alphaModFix/>
          </a:blip>
          <a:stretch>
            <a:fillRect/>
          </a:stretch>
        </p:blipFill>
        <p:spPr>
          <a:xfrm>
            <a:off x="6326000" y="2021413"/>
            <a:ext cx="856100" cy="856100"/>
          </a:xfrm>
          <a:prstGeom prst="rect">
            <a:avLst/>
          </a:prstGeom>
          <a:noFill/>
          <a:ln>
            <a:noFill/>
          </a:ln>
        </p:spPr>
      </p:pic>
      <p:sp>
        <p:nvSpPr>
          <p:cNvPr id="893" name="Google Shape;893;p70"/>
          <p:cNvSpPr txBox="1"/>
          <p:nvPr/>
        </p:nvSpPr>
        <p:spPr>
          <a:xfrm>
            <a:off x="7929493" y="2934788"/>
            <a:ext cx="70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Malta</a:t>
            </a:r>
            <a:endParaRPr>
              <a:solidFill>
                <a:schemeClr val="lt1"/>
              </a:solidFill>
              <a:latin typeface="Poppins"/>
              <a:ea typeface="Poppins"/>
              <a:cs typeface="Poppins"/>
              <a:sym typeface="Poppins"/>
            </a:endParaRPr>
          </a:p>
        </p:txBody>
      </p:sp>
      <p:sp>
        <p:nvSpPr>
          <p:cNvPr id="894" name="Google Shape;894;p70"/>
          <p:cNvSpPr txBox="1"/>
          <p:nvPr/>
        </p:nvSpPr>
        <p:spPr>
          <a:xfrm>
            <a:off x="6140400" y="4305625"/>
            <a:ext cx="12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Dinamarca</a:t>
            </a:r>
            <a:endParaRPr>
              <a:solidFill>
                <a:schemeClr val="lt1"/>
              </a:solidFill>
              <a:latin typeface="Poppins"/>
              <a:ea typeface="Poppins"/>
              <a:cs typeface="Poppins"/>
              <a:sym typeface="Poppins"/>
            </a:endParaRPr>
          </a:p>
        </p:txBody>
      </p:sp>
      <p:sp>
        <p:nvSpPr>
          <p:cNvPr id="896" name="Google Shape;896;p70"/>
          <p:cNvSpPr txBox="1"/>
          <p:nvPr/>
        </p:nvSpPr>
        <p:spPr>
          <a:xfrm>
            <a:off x="6382500" y="2934788"/>
            <a:ext cx="74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Israel</a:t>
            </a:r>
            <a:endParaRPr>
              <a:solidFill>
                <a:schemeClr val="lt1"/>
              </a:solidFill>
              <a:latin typeface="Poppins"/>
              <a:ea typeface="Poppins"/>
              <a:cs typeface="Poppins"/>
              <a:sym typeface="Poppins"/>
            </a:endParaRPr>
          </a:p>
        </p:txBody>
      </p:sp>
      <p:sp>
        <p:nvSpPr>
          <p:cNvPr id="897" name="Google Shape;897;p70"/>
          <p:cNvSpPr txBox="1"/>
          <p:nvPr/>
        </p:nvSpPr>
        <p:spPr>
          <a:xfrm>
            <a:off x="7763750" y="4305638"/>
            <a:ext cx="104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Bélgica</a:t>
            </a:r>
            <a:endParaRPr>
              <a:solidFill>
                <a:schemeClr val="lt1"/>
              </a:solidFill>
              <a:latin typeface="Poppins"/>
              <a:ea typeface="Poppins"/>
              <a:cs typeface="Poppins"/>
              <a:sym typeface="Poppins"/>
            </a:endParaRPr>
          </a:p>
        </p:txBody>
      </p:sp>
      <p:grpSp>
        <p:nvGrpSpPr>
          <p:cNvPr id="898" name="Google Shape;898;p70"/>
          <p:cNvGrpSpPr/>
          <p:nvPr/>
        </p:nvGrpSpPr>
        <p:grpSpPr>
          <a:xfrm rot="-899968" flipH="1">
            <a:off x="6214668" y="1930565"/>
            <a:ext cx="266717" cy="267239"/>
            <a:chOff x="3949250" y="1525675"/>
            <a:chExt cx="268700" cy="269200"/>
          </a:xfrm>
        </p:grpSpPr>
        <p:sp>
          <p:nvSpPr>
            <p:cNvPr id="899" name="Google Shape;899;p7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70"/>
          <p:cNvGrpSpPr/>
          <p:nvPr/>
        </p:nvGrpSpPr>
        <p:grpSpPr>
          <a:xfrm rot="-899968" flipH="1">
            <a:off x="8348268" y="3302165"/>
            <a:ext cx="266717" cy="267239"/>
            <a:chOff x="3949250" y="1525675"/>
            <a:chExt cx="268700" cy="269200"/>
          </a:xfrm>
        </p:grpSpPr>
        <p:sp>
          <p:nvSpPr>
            <p:cNvPr id="903" name="Google Shape;903;p7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70"/>
          <p:cNvGrpSpPr/>
          <p:nvPr/>
        </p:nvGrpSpPr>
        <p:grpSpPr>
          <a:xfrm rot="-899968" flipH="1">
            <a:off x="7814868" y="2692565"/>
            <a:ext cx="266717" cy="267239"/>
            <a:chOff x="3949250" y="1525675"/>
            <a:chExt cx="268700" cy="269200"/>
          </a:xfrm>
        </p:grpSpPr>
        <p:sp>
          <p:nvSpPr>
            <p:cNvPr id="907" name="Google Shape;907;p7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70"/>
          <p:cNvGrpSpPr/>
          <p:nvPr/>
        </p:nvGrpSpPr>
        <p:grpSpPr>
          <a:xfrm rot="-1664746">
            <a:off x="1587164" y="1734288"/>
            <a:ext cx="549926" cy="550973"/>
            <a:chOff x="3949250" y="1525675"/>
            <a:chExt cx="268700" cy="269200"/>
          </a:xfrm>
        </p:grpSpPr>
        <p:sp>
          <p:nvSpPr>
            <p:cNvPr id="911" name="Google Shape;911;p7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500"/>
                                        <p:tgtEl>
                                          <p:spTgt spid="886"/>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86"/>
                                        </p:tgtEl>
                                      </p:cBhvr>
                                    </p:animEffect>
                                    <p:animScale>
                                      <p:cBhvr>
                                        <p:cTn id="10" dur="250" autoRev="1" fill="hold"/>
                                        <p:tgtEl>
                                          <p:spTgt spid="886"/>
                                        </p:tgtEl>
                                      </p:cBhvr>
                                      <p:by x="105000" y="105000"/>
                                    </p:animScale>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886"/>
                                        </p:tgtEl>
                                      </p:cBhvr>
                                    </p:animEffect>
                                    <p:animScale>
                                      <p:cBhvr>
                                        <p:cTn id="14" dur="250" autoRev="1" fill="hold"/>
                                        <p:tgtEl>
                                          <p:spTgt spid="886"/>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87"/>
                                        </p:tgtEl>
                                        <p:attrNameLst>
                                          <p:attrName>style.visibility</p:attrName>
                                        </p:attrNameLst>
                                      </p:cBhvr>
                                      <p:to>
                                        <p:strVal val="visible"/>
                                      </p:to>
                                    </p:set>
                                    <p:anim calcmode="lin" valueType="num">
                                      <p:cBhvr>
                                        <p:cTn id="19" dur="500" fill="hold"/>
                                        <p:tgtEl>
                                          <p:spTgt spid="887"/>
                                        </p:tgtEl>
                                        <p:attrNameLst>
                                          <p:attrName>ppt_w</p:attrName>
                                        </p:attrNameLst>
                                      </p:cBhvr>
                                      <p:tavLst>
                                        <p:tav tm="0">
                                          <p:val>
                                            <p:fltVal val="0"/>
                                          </p:val>
                                        </p:tav>
                                        <p:tav tm="100000">
                                          <p:val>
                                            <p:strVal val="#ppt_w"/>
                                          </p:val>
                                        </p:tav>
                                      </p:tavLst>
                                    </p:anim>
                                    <p:anim calcmode="lin" valueType="num">
                                      <p:cBhvr>
                                        <p:cTn id="20" dur="500" fill="hold"/>
                                        <p:tgtEl>
                                          <p:spTgt spid="887"/>
                                        </p:tgtEl>
                                        <p:attrNameLst>
                                          <p:attrName>ppt_h</p:attrName>
                                        </p:attrNameLst>
                                      </p:cBhvr>
                                      <p:tavLst>
                                        <p:tav tm="0">
                                          <p:val>
                                            <p:fltVal val="0"/>
                                          </p:val>
                                        </p:tav>
                                        <p:tav tm="100000">
                                          <p:val>
                                            <p:strVal val="#ppt_h"/>
                                          </p:val>
                                        </p:tav>
                                      </p:tavLst>
                                    </p:anim>
                                    <p:animEffect transition="in" filter="fade">
                                      <p:cBhvr>
                                        <p:cTn id="21" dur="500"/>
                                        <p:tgtEl>
                                          <p:spTgt spid="88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88"/>
                                        </p:tgtEl>
                                        <p:attrNameLst>
                                          <p:attrName>style.visibility</p:attrName>
                                        </p:attrNameLst>
                                      </p:cBhvr>
                                      <p:to>
                                        <p:strVal val="visible"/>
                                      </p:to>
                                    </p:set>
                                    <p:anim calcmode="lin" valueType="num">
                                      <p:cBhvr>
                                        <p:cTn id="24" dur="500" fill="hold"/>
                                        <p:tgtEl>
                                          <p:spTgt spid="888"/>
                                        </p:tgtEl>
                                        <p:attrNameLst>
                                          <p:attrName>ppt_w</p:attrName>
                                        </p:attrNameLst>
                                      </p:cBhvr>
                                      <p:tavLst>
                                        <p:tav tm="0">
                                          <p:val>
                                            <p:fltVal val="0"/>
                                          </p:val>
                                        </p:tav>
                                        <p:tav tm="100000">
                                          <p:val>
                                            <p:strVal val="#ppt_w"/>
                                          </p:val>
                                        </p:tav>
                                      </p:tavLst>
                                    </p:anim>
                                    <p:anim calcmode="lin" valueType="num">
                                      <p:cBhvr>
                                        <p:cTn id="25" dur="500" fill="hold"/>
                                        <p:tgtEl>
                                          <p:spTgt spid="888"/>
                                        </p:tgtEl>
                                        <p:attrNameLst>
                                          <p:attrName>ppt_h</p:attrName>
                                        </p:attrNameLst>
                                      </p:cBhvr>
                                      <p:tavLst>
                                        <p:tav tm="0">
                                          <p:val>
                                            <p:fltVal val="0"/>
                                          </p:val>
                                        </p:tav>
                                        <p:tav tm="100000">
                                          <p:val>
                                            <p:strVal val="#ppt_h"/>
                                          </p:val>
                                        </p:tav>
                                      </p:tavLst>
                                    </p:anim>
                                    <p:animEffect transition="in" filter="fade">
                                      <p:cBhvr>
                                        <p:cTn id="26" dur="500"/>
                                        <p:tgtEl>
                                          <p:spTgt spid="888"/>
                                        </p:tgtEl>
                                      </p:cBhvr>
                                    </p:animEffect>
                                  </p:childTnLst>
                                </p:cTn>
                              </p:par>
                            </p:childTnLst>
                          </p:cTn>
                        </p:par>
                        <p:par>
                          <p:cTn id="27" fill="hold">
                            <p:stCondLst>
                              <p:cond delay="500"/>
                            </p:stCondLst>
                            <p:childTnLst>
                              <p:par>
                                <p:cTn id="28" presetID="23" presetClass="entr" presetSubtype="16" fill="hold" nodeType="afterEffect">
                                  <p:stCondLst>
                                    <p:cond delay="0"/>
                                  </p:stCondLst>
                                  <p:childTnLst>
                                    <p:set>
                                      <p:cBhvr>
                                        <p:cTn id="29" dur="1" fill="hold">
                                          <p:stCondLst>
                                            <p:cond delay="0"/>
                                          </p:stCondLst>
                                        </p:cTn>
                                        <p:tgtEl>
                                          <p:spTgt spid="892"/>
                                        </p:tgtEl>
                                        <p:attrNameLst>
                                          <p:attrName>style.visibility</p:attrName>
                                        </p:attrNameLst>
                                      </p:cBhvr>
                                      <p:to>
                                        <p:strVal val="visible"/>
                                      </p:to>
                                    </p:set>
                                    <p:anim calcmode="lin" valueType="num">
                                      <p:cBhvr>
                                        <p:cTn id="30" dur="500" fill="hold"/>
                                        <p:tgtEl>
                                          <p:spTgt spid="892"/>
                                        </p:tgtEl>
                                        <p:attrNameLst>
                                          <p:attrName>ppt_w</p:attrName>
                                        </p:attrNameLst>
                                      </p:cBhvr>
                                      <p:tavLst>
                                        <p:tav tm="0">
                                          <p:val>
                                            <p:fltVal val="0"/>
                                          </p:val>
                                        </p:tav>
                                        <p:tav tm="100000">
                                          <p:val>
                                            <p:strVal val="#ppt_w"/>
                                          </p:val>
                                        </p:tav>
                                      </p:tavLst>
                                    </p:anim>
                                    <p:anim calcmode="lin" valueType="num">
                                      <p:cBhvr>
                                        <p:cTn id="31" dur="500" fill="hold"/>
                                        <p:tgtEl>
                                          <p:spTgt spid="89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896"/>
                                        </p:tgtEl>
                                        <p:attrNameLst>
                                          <p:attrName>style.visibility</p:attrName>
                                        </p:attrNameLst>
                                      </p:cBhvr>
                                      <p:to>
                                        <p:strVal val="visible"/>
                                      </p:to>
                                    </p:set>
                                    <p:anim calcmode="lin" valueType="num">
                                      <p:cBhvr>
                                        <p:cTn id="34" dur="500" fill="hold"/>
                                        <p:tgtEl>
                                          <p:spTgt spid="896"/>
                                        </p:tgtEl>
                                        <p:attrNameLst>
                                          <p:attrName>ppt_w</p:attrName>
                                        </p:attrNameLst>
                                      </p:cBhvr>
                                      <p:tavLst>
                                        <p:tav tm="0">
                                          <p:val>
                                            <p:fltVal val="0"/>
                                          </p:val>
                                        </p:tav>
                                        <p:tav tm="100000">
                                          <p:val>
                                            <p:strVal val="#ppt_w"/>
                                          </p:val>
                                        </p:tav>
                                      </p:tavLst>
                                    </p:anim>
                                    <p:anim calcmode="lin" valueType="num">
                                      <p:cBhvr>
                                        <p:cTn id="35" dur="500" fill="hold"/>
                                        <p:tgtEl>
                                          <p:spTgt spid="896"/>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889"/>
                                        </p:tgtEl>
                                        <p:attrNameLst>
                                          <p:attrName>style.visibility</p:attrName>
                                        </p:attrNameLst>
                                      </p:cBhvr>
                                      <p:to>
                                        <p:strVal val="visible"/>
                                      </p:to>
                                    </p:set>
                                    <p:anim calcmode="lin" valueType="num">
                                      <p:cBhvr>
                                        <p:cTn id="38" dur="500" fill="hold"/>
                                        <p:tgtEl>
                                          <p:spTgt spid="889"/>
                                        </p:tgtEl>
                                        <p:attrNameLst>
                                          <p:attrName>ppt_w</p:attrName>
                                        </p:attrNameLst>
                                      </p:cBhvr>
                                      <p:tavLst>
                                        <p:tav tm="0">
                                          <p:val>
                                            <p:fltVal val="0"/>
                                          </p:val>
                                        </p:tav>
                                        <p:tav tm="100000">
                                          <p:val>
                                            <p:strVal val="#ppt_w"/>
                                          </p:val>
                                        </p:tav>
                                      </p:tavLst>
                                    </p:anim>
                                    <p:anim calcmode="lin" valueType="num">
                                      <p:cBhvr>
                                        <p:cTn id="39" dur="500" fill="hold"/>
                                        <p:tgtEl>
                                          <p:spTgt spid="889"/>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893"/>
                                        </p:tgtEl>
                                        <p:attrNameLst>
                                          <p:attrName>style.visibility</p:attrName>
                                        </p:attrNameLst>
                                      </p:cBhvr>
                                      <p:to>
                                        <p:strVal val="visible"/>
                                      </p:to>
                                    </p:set>
                                    <p:anim calcmode="lin" valueType="num">
                                      <p:cBhvr>
                                        <p:cTn id="42" dur="500" fill="hold"/>
                                        <p:tgtEl>
                                          <p:spTgt spid="893"/>
                                        </p:tgtEl>
                                        <p:attrNameLst>
                                          <p:attrName>ppt_w</p:attrName>
                                        </p:attrNameLst>
                                      </p:cBhvr>
                                      <p:tavLst>
                                        <p:tav tm="0">
                                          <p:val>
                                            <p:fltVal val="0"/>
                                          </p:val>
                                        </p:tav>
                                        <p:tav tm="100000">
                                          <p:val>
                                            <p:strVal val="#ppt_w"/>
                                          </p:val>
                                        </p:tav>
                                      </p:tavLst>
                                    </p:anim>
                                    <p:anim calcmode="lin" valueType="num">
                                      <p:cBhvr>
                                        <p:cTn id="43" dur="500" fill="hold"/>
                                        <p:tgtEl>
                                          <p:spTgt spid="893"/>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891"/>
                                        </p:tgtEl>
                                        <p:attrNameLst>
                                          <p:attrName>style.visibility</p:attrName>
                                        </p:attrNameLst>
                                      </p:cBhvr>
                                      <p:to>
                                        <p:strVal val="visible"/>
                                      </p:to>
                                    </p:set>
                                    <p:anim calcmode="lin" valueType="num">
                                      <p:cBhvr>
                                        <p:cTn id="46" dur="500" fill="hold"/>
                                        <p:tgtEl>
                                          <p:spTgt spid="891"/>
                                        </p:tgtEl>
                                        <p:attrNameLst>
                                          <p:attrName>ppt_w</p:attrName>
                                        </p:attrNameLst>
                                      </p:cBhvr>
                                      <p:tavLst>
                                        <p:tav tm="0">
                                          <p:val>
                                            <p:fltVal val="0"/>
                                          </p:val>
                                        </p:tav>
                                        <p:tav tm="100000">
                                          <p:val>
                                            <p:strVal val="#ppt_w"/>
                                          </p:val>
                                        </p:tav>
                                      </p:tavLst>
                                    </p:anim>
                                    <p:anim calcmode="lin" valueType="num">
                                      <p:cBhvr>
                                        <p:cTn id="47" dur="500" fill="hold"/>
                                        <p:tgtEl>
                                          <p:spTgt spid="89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94"/>
                                        </p:tgtEl>
                                        <p:attrNameLst>
                                          <p:attrName>style.visibility</p:attrName>
                                        </p:attrNameLst>
                                      </p:cBhvr>
                                      <p:to>
                                        <p:strVal val="visible"/>
                                      </p:to>
                                    </p:set>
                                    <p:anim calcmode="lin" valueType="num">
                                      <p:cBhvr>
                                        <p:cTn id="50" dur="500" fill="hold"/>
                                        <p:tgtEl>
                                          <p:spTgt spid="894"/>
                                        </p:tgtEl>
                                        <p:attrNameLst>
                                          <p:attrName>ppt_w</p:attrName>
                                        </p:attrNameLst>
                                      </p:cBhvr>
                                      <p:tavLst>
                                        <p:tav tm="0">
                                          <p:val>
                                            <p:fltVal val="0"/>
                                          </p:val>
                                        </p:tav>
                                        <p:tav tm="100000">
                                          <p:val>
                                            <p:strVal val="#ppt_w"/>
                                          </p:val>
                                        </p:tav>
                                      </p:tavLst>
                                    </p:anim>
                                    <p:anim calcmode="lin" valueType="num">
                                      <p:cBhvr>
                                        <p:cTn id="51" dur="500" fill="hold"/>
                                        <p:tgtEl>
                                          <p:spTgt spid="894"/>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890"/>
                                        </p:tgtEl>
                                        <p:attrNameLst>
                                          <p:attrName>style.visibility</p:attrName>
                                        </p:attrNameLst>
                                      </p:cBhvr>
                                      <p:to>
                                        <p:strVal val="visible"/>
                                      </p:to>
                                    </p:set>
                                    <p:anim calcmode="lin" valueType="num">
                                      <p:cBhvr>
                                        <p:cTn id="54" dur="500" fill="hold"/>
                                        <p:tgtEl>
                                          <p:spTgt spid="890"/>
                                        </p:tgtEl>
                                        <p:attrNameLst>
                                          <p:attrName>ppt_w</p:attrName>
                                        </p:attrNameLst>
                                      </p:cBhvr>
                                      <p:tavLst>
                                        <p:tav tm="0">
                                          <p:val>
                                            <p:fltVal val="0"/>
                                          </p:val>
                                        </p:tav>
                                        <p:tav tm="100000">
                                          <p:val>
                                            <p:strVal val="#ppt_w"/>
                                          </p:val>
                                        </p:tav>
                                      </p:tavLst>
                                    </p:anim>
                                    <p:anim calcmode="lin" valueType="num">
                                      <p:cBhvr>
                                        <p:cTn id="55" dur="500" fill="hold"/>
                                        <p:tgtEl>
                                          <p:spTgt spid="890"/>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897"/>
                                        </p:tgtEl>
                                        <p:attrNameLst>
                                          <p:attrName>style.visibility</p:attrName>
                                        </p:attrNameLst>
                                      </p:cBhvr>
                                      <p:to>
                                        <p:strVal val="visible"/>
                                      </p:to>
                                    </p:set>
                                    <p:anim calcmode="lin" valueType="num">
                                      <p:cBhvr>
                                        <p:cTn id="58" dur="500" fill="hold"/>
                                        <p:tgtEl>
                                          <p:spTgt spid="897"/>
                                        </p:tgtEl>
                                        <p:attrNameLst>
                                          <p:attrName>ppt_w</p:attrName>
                                        </p:attrNameLst>
                                      </p:cBhvr>
                                      <p:tavLst>
                                        <p:tav tm="0">
                                          <p:val>
                                            <p:fltVal val="0"/>
                                          </p:val>
                                        </p:tav>
                                        <p:tav tm="100000">
                                          <p:val>
                                            <p:strVal val="#ppt_w"/>
                                          </p:val>
                                        </p:tav>
                                      </p:tavLst>
                                    </p:anim>
                                    <p:anim calcmode="lin" valueType="num">
                                      <p:cBhvr>
                                        <p:cTn id="59" dur="500" fill="hold"/>
                                        <p:tgtEl>
                                          <p:spTgt spid="8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 grpId="0"/>
      <p:bldP spid="893" grpId="0"/>
      <p:bldP spid="894" grpId="0"/>
      <p:bldP spid="896" grpId="0"/>
      <p:bldP spid="89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1"/>
          <p:cNvSpPr txBox="1">
            <a:spLocks noGrp="1"/>
          </p:cNvSpPr>
          <p:nvPr>
            <p:ph type="title" idx="2"/>
          </p:nvPr>
        </p:nvSpPr>
        <p:spPr>
          <a:xfrm>
            <a:off x="2725200" y="661450"/>
            <a:ext cx="36933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1</a:t>
            </a:r>
            <a:endParaRPr dirty="0">
              <a:latin typeface="Poppins"/>
              <a:ea typeface="Poppins"/>
              <a:cs typeface="Poppins"/>
              <a:sym typeface="Poppins"/>
            </a:endParaRPr>
          </a:p>
        </p:txBody>
      </p:sp>
      <p:sp>
        <p:nvSpPr>
          <p:cNvPr id="317" name="Google Shape;317;p41"/>
          <p:cNvSpPr txBox="1">
            <a:spLocks noGrp="1"/>
          </p:cNvSpPr>
          <p:nvPr>
            <p:ph type="title"/>
          </p:nvPr>
        </p:nvSpPr>
        <p:spPr>
          <a:xfrm>
            <a:off x="1734600" y="1408150"/>
            <a:ext cx="57111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Introducción</a:t>
            </a:r>
            <a:endParaRPr dirty="0">
              <a:latin typeface="Poppins"/>
              <a:ea typeface="Poppins"/>
              <a:cs typeface="Poppins"/>
              <a:sym typeface="Poppins"/>
            </a:endParaRPr>
          </a:p>
        </p:txBody>
      </p:sp>
      <p:pic>
        <p:nvPicPr>
          <p:cNvPr id="318" name="Google Shape;318;p41"/>
          <p:cNvPicPr preferRelativeResize="0"/>
          <p:nvPr/>
        </p:nvPicPr>
        <p:blipFill rotWithShape="1">
          <a:blip r:embed="rId3">
            <a:alphaModFix/>
          </a:blip>
          <a:srcRect b="57317"/>
          <a:stretch/>
        </p:blipFill>
        <p:spPr>
          <a:xfrm>
            <a:off x="4104375" y="2594800"/>
            <a:ext cx="935250" cy="1620100"/>
          </a:xfrm>
          <a:prstGeom prst="rect">
            <a:avLst/>
          </a:prstGeom>
          <a:noFill/>
          <a:ln>
            <a:noFill/>
          </a:ln>
        </p:spPr>
      </p:pic>
      <p:grpSp>
        <p:nvGrpSpPr>
          <p:cNvPr id="319" name="Google Shape;319;p41"/>
          <p:cNvGrpSpPr/>
          <p:nvPr/>
        </p:nvGrpSpPr>
        <p:grpSpPr>
          <a:xfrm rot="-1664763">
            <a:off x="1083262" y="1744879"/>
            <a:ext cx="769011" cy="770490"/>
            <a:chOff x="3949250" y="1525675"/>
            <a:chExt cx="268700" cy="269200"/>
          </a:xfrm>
        </p:grpSpPr>
        <p:sp>
          <p:nvSpPr>
            <p:cNvPr id="320" name="Google Shape;320;p4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1"/>
          <p:cNvGrpSpPr/>
          <p:nvPr/>
        </p:nvGrpSpPr>
        <p:grpSpPr>
          <a:xfrm rot="1664616" flipH="1">
            <a:off x="7487680" y="1913830"/>
            <a:ext cx="431753" cy="432556"/>
            <a:chOff x="3949250" y="1525675"/>
            <a:chExt cx="268700" cy="269200"/>
          </a:xfrm>
        </p:grpSpPr>
        <p:sp>
          <p:nvSpPr>
            <p:cNvPr id="324" name="Google Shape;324;p4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41"/>
          <p:cNvGrpSpPr/>
          <p:nvPr/>
        </p:nvGrpSpPr>
        <p:grpSpPr>
          <a:xfrm rot="-1664645">
            <a:off x="5846136" y="2496274"/>
            <a:ext cx="233016" cy="233449"/>
            <a:chOff x="3949250" y="1525675"/>
            <a:chExt cx="268700" cy="269200"/>
          </a:xfrm>
        </p:grpSpPr>
        <p:sp>
          <p:nvSpPr>
            <p:cNvPr id="328" name="Google Shape;328;p4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41"/>
          <p:cNvGrpSpPr/>
          <p:nvPr/>
        </p:nvGrpSpPr>
        <p:grpSpPr>
          <a:xfrm rot="-1664407">
            <a:off x="3112150" y="2536971"/>
            <a:ext cx="151766" cy="152048"/>
            <a:chOff x="3949250" y="1525675"/>
            <a:chExt cx="268700" cy="269200"/>
          </a:xfrm>
        </p:grpSpPr>
        <p:sp>
          <p:nvSpPr>
            <p:cNvPr id="332" name="Google Shape;332;p4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16"/>
                                        </p:tgtEl>
                                        <p:attrNameLst>
                                          <p:attrName>ppt_x</p:attrName>
                                          <p:attrName>ppt_y</p:attrName>
                                        </p:attrNameLst>
                                      </p:cBhvr>
                                    </p:animMotion>
                                    <p:animRot by="1500000">
                                      <p:cBhvr>
                                        <p:cTn id="7" dur="125" fill="hold">
                                          <p:stCondLst>
                                            <p:cond delay="0"/>
                                          </p:stCondLst>
                                        </p:cTn>
                                        <p:tgtEl>
                                          <p:spTgt spid="316"/>
                                        </p:tgtEl>
                                        <p:attrNameLst>
                                          <p:attrName>r</p:attrName>
                                        </p:attrNameLst>
                                      </p:cBhvr>
                                    </p:animRot>
                                    <p:animRot by="-1500000">
                                      <p:cBhvr>
                                        <p:cTn id="8" dur="125" fill="hold">
                                          <p:stCondLst>
                                            <p:cond delay="125"/>
                                          </p:stCondLst>
                                        </p:cTn>
                                        <p:tgtEl>
                                          <p:spTgt spid="316"/>
                                        </p:tgtEl>
                                        <p:attrNameLst>
                                          <p:attrName>r</p:attrName>
                                        </p:attrNameLst>
                                      </p:cBhvr>
                                    </p:animRot>
                                    <p:animRot by="-1500000">
                                      <p:cBhvr>
                                        <p:cTn id="9" dur="125" fill="hold">
                                          <p:stCondLst>
                                            <p:cond delay="250"/>
                                          </p:stCondLst>
                                        </p:cTn>
                                        <p:tgtEl>
                                          <p:spTgt spid="316"/>
                                        </p:tgtEl>
                                        <p:attrNameLst>
                                          <p:attrName>r</p:attrName>
                                        </p:attrNameLst>
                                      </p:cBhvr>
                                    </p:animRot>
                                    <p:animRot by="1500000">
                                      <p:cBhvr>
                                        <p:cTn id="10" dur="125" fill="hold">
                                          <p:stCondLst>
                                            <p:cond delay="375"/>
                                          </p:stCondLst>
                                        </p:cTn>
                                        <p:tgtEl>
                                          <p:spTgt spid="316"/>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17"/>
                                        </p:tgtEl>
                                        <p:attrNameLst>
                                          <p:attrName>ppt_x</p:attrName>
                                          <p:attrName>ppt_y</p:attrName>
                                        </p:attrNameLst>
                                      </p:cBhvr>
                                    </p:animMotion>
                                    <p:animRot by="1500000">
                                      <p:cBhvr>
                                        <p:cTn id="13" dur="125" fill="hold">
                                          <p:stCondLst>
                                            <p:cond delay="0"/>
                                          </p:stCondLst>
                                        </p:cTn>
                                        <p:tgtEl>
                                          <p:spTgt spid="317"/>
                                        </p:tgtEl>
                                        <p:attrNameLst>
                                          <p:attrName>r</p:attrName>
                                        </p:attrNameLst>
                                      </p:cBhvr>
                                    </p:animRot>
                                    <p:animRot by="-1500000">
                                      <p:cBhvr>
                                        <p:cTn id="14" dur="125" fill="hold">
                                          <p:stCondLst>
                                            <p:cond delay="125"/>
                                          </p:stCondLst>
                                        </p:cTn>
                                        <p:tgtEl>
                                          <p:spTgt spid="317"/>
                                        </p:tgtEl>
                                        <p:attrNameLst>
                                          <p:attrName>r</p:attrName>
                                        </p:attrNameLst>
                                      </p:cBhvr>
                                    </p:animRot>
                                    <p:animRot by="-1500000">
                                      <p:cBhvr>
                                        <p:cTn id="15" dur="125" fill="hold">
                                          <p:stCondLst>
                                            <p:cond delay="250"/>
                                          </p:stCondLst>
                                        </p:cTn>
                                        <p:tgtEl>
                                          <p:spTgt spid="317"/>
                                        </p:tgtEl>
                                        <p:attrNameLst>
                                          <p:attrName>r</p:attrName>
                                        </p:attrNameLst>
                                      </p:cBhvr>
                                    </p:animRot>
                                    <p:animRot by="1500000">
                                      <p:cBhvr>
                                        <p:cTn id="16" dur="125" fill="hold">
                                          <p:stCondLst>
                                            <p:cond delay="375"/>
                                          </p:stCondLst>
                                        </p:cTn>
                                        <p:tgtEl>
                                          <p:spTgt spid="317"/>
                                        </p:tgtEl>
                                        <p:attrNameLst>
                                          <p:attrName>r</p:attrName>
                                        </p:attrNameLst>
                                      </p:cBhvr>
                                    </p:animRot>
                                  </p:childTnLst>
                                </p:cTn>
                              </p:par>
                            </p:childTnLst>
                          </p:cTn>
                        </p:par>
                        <p:par>
                          <p:cTn id="17" fill="hold">
                            <p:stCondLst>
                              <p:cond delay="1050"/>
                            </p:stCondLst>
                            <p:childTnLst>
                              <p:par>
                                <p:cTn id="18" presetID="32" presetClass="emph" presetSubtype="0" fill="hold" nodeType="afterEffect">
                                  <p:stCondLst>
                                    <p:cond delay="0"/>
                                  </p:stCondLst>
                                  <p:childTnLst>
                                    <p:animRot by="120000">
                                      <p:cBhvr>
                                        <p:cTn id="19" dur="100" fill="hold">
                                          <p:stCondLst>
                                            <p:cond delay="0"/>
                                          </p:stCondLst>
                                        </p:cTn>
                                        <p:tgtEl>
                                          <p:spTgt spid="318"/>
                                        </p:tgtEl>
                                        <p:attrNameLst>
                                          <p:attrName>r</p:attrName>
                                        </p:attrNameLst>
                                      </p:cBhvr>
                                    </p:animRot>
                                    <p:animRot by="-240000">
                                      <p:cBhvr>
                                        <p:cTn id="20" dur="200" fill="hold">
                                          <p:stCondLst>
                                            <p:cond delay="200"/>
                                          </p:stCondLst>
                                        </p:cTn>
                                        <p:tgtEl>
                                          <p:spTgt spid="318"/>
                                        </p:tgtEl>
                                        <p:attrNameLst>
                                          <p:attrName>r</p:attrName>
                                        </p:attrNameLst>
                                      </p:cBhvr>
                                    </p:animRot>
                                    <p:animRot by="240000">
                                      <p:cBhvr>
                                        <p:cTn id="21" dur="200" fill="hold">
                                          <p:stCondLst>
                                            <p:cond delay="400"/>
                                          </p:stCondLst>
                                        </p:cTn>
                                        <p:tgtEl>
                                          <p:spTgt spid="318"/>
                                        </p:tgtEl>
                                        <p:attrNameLst>
                                          <p:attrName>r</p:attrName>
                                        </p:attrNameLst>
                                      </p:cBhvr>
                                    </p:animRot>
                                    <p:animRot by="-240000">
                                      <p:cBhvr>
                                        <p:cTn id="22" dur="200" fill="hold">
                                          <p:stCondLst>
                                            <p:cond delay="600"/>
                                          </p:stCondLst>
                                        </p:cTn>
                                        <p:tgtEl>
                                          <p:spTgt spid="318"/>
                                        </p:tgtEl>
                                        <p:attrNameLst>
                                          <p:attrName>r</p:attrName>
                                        </p:attrNameLst>
                                      </p:cBhvr>
                                    </p:animRot>
                                    <p:animRot by="120000">
                                      <p:cBhvr>
                                        <p:cTn id="23" dur="200" fill="hold">
                                          <p:stCondLst>
                                            <p:cond delay="800"/>
                                          </p:stCondLst>
                                        </p:cTn>
                                        <p:tgtEl>
                                          <p:spTgt spid="3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20" name="Google Shape;920;p71"/>
          <p:cNvSpPr txBox="1">
            <a:spLocks noGrp="1"/>
          </p:cNvSpPr>
          <p:nvPr>
            <p:ph type="ctrTitle"/>
          </p:nvPr>
        </p:nvSpPr>
        <p:spPr>
          <a:xfrm>
            <a:off x="2720800" y="619950"/>
            <a:ext cx="3702300" cy="7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acifico"/>
                <a:ea typeface="Pacifico"/>
                <a:cs typeface="Pacifico"/>
                <a:sym typeface="Pacifico"/>
              </a:rPr>
              <a:t>Gracias!</a:t>
            </a:r>
            <a:endParaRPr dirty="0">
              <a:latin typeface="Pacifico"/>
              <a:ea typeface="Pacifico"/>
              <a:cs typeface="Pacifico"/>
              <a:sym typeface="Pacifico"/>
            </a:endParaRPr>
          </a:p>
        </p:txBody>
      </p:sp>
      <p:grpSp>
        <p:nvGrpSpPr>
          <p:cNvPr id="921" name="Google Shape;921;p71"/>
          <p:cNvGrpSpPr/>
          <p:nvPr/>
        </p:nvGrpSpPr>
        <p:grpSpPr>
          <a:xfrm rot="-1686007">
            <a:off x="473174" y="1601225"/>
            <a:ext cx="1138412" cy="918425"/>
            <a:chOff x="511414" y="1364390"/>
            <a:chExt cx="1138445" cy="918451"/>
          </a:xfrm>
        </p:grpSpPr>
        <p:grpSp>
          <p:nvGrpSpPr>
            <p:cNvPr id="922" name="Google Shape;922;p71"/>
            <p:cNvGrpSpPr/>
            <p:nvPr/>
          </p:nvGrpSpPr>
          <p:grpSpPr>
            <a:xfrm>
              <a:off x="511414" y="1512364"/>
              <a:ext cx="768993" cy="770477"/>
              <a:chOff x="3949250" y="1525675"/>
              <a:chExt cx="268700" cy="269200"/>
            </a:xfrm>
          </p:grpSpPr>
          <p:sp>
            <p:nvSpPr>
              <p:cNvPr id="923" name="Google Shape;923;p7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71"/>
            <p:cNvGrpSpPr/>
            <p:nvPr/>
          </p:nvGrpSpPr>
          <p:grpSpPr>
            <a:xfrm rot="252">
              <a:off x="1283998" y="1364404"/>
              <a:ext cx="365862" cy="366516"/>
              <a:chOff x="3949250" y="1525675"/>
              <a:chExt cx="268700" cy="269200"/>
            </a:xfrm>
          </p:grpSpPr>
          <p:sp>
            <p:nvSpPr>
              <p:cNvPr id="927" name="Google Shape;927;p7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0" name="Google Shape;930;p71"/>
          <p:cNvGrpSpPr/>
          <p:nvPr/>
        </p:nvGrpSpPr>
        <p:grpSpPr>
          <a:xfrm rot="2010630">
            <a:off x="7518227" y="1601208"/>
            <a:ext cx="1143264" cy="918472"/>
            <a:chOff x="7571413" y="1301253"/>
            <a:chExt cx="1143243" cy="918455"/>
          </a:xfrm>
        </p:grpSpPr>
        <p:grpSp>
          <p:nvGrpSpPr>
            <p:cNvPr id="931" name="Google Shape;931;p71"/>
            <p:cNvGrpSpPr/>
            <p:nvPr/>
          </p:nvGrpSpPr>
          <p:grpSpPr>
            <a:xfrm flipH="1">
              <a:off x="7942520" y="1449231"/>
              <a:ext cx="772136" cy="770477"/>
              <a:chOff x="3949250" y="1525675"/>
              <a:chExt cx="268700" cy="269200"/>
            </a:xfrm>
          </p:grpSpPr>
          <p:sp>
            <p:nvSpPr>
              <p:cNvPr id="932" name="Google Shape;932;p7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71"/>
            <p:cNvGrpSpPr/>
            <p:nvPr/>
          </p:nvGrpSpPr>
          <p:grpSpPr>
            <a:xfrm rot="-251" flipH="1">
              <a:off x="7571413" y="1301267"/>
              <a:ext cx="367367" cy="366516"/>
              <a:chOff x="3949250" y="1525675"/>
              <a:chExt cx="268700" cy="269200"/>
            </a:xfrm>
          </p:grpSpPr>
          <p:sp>
            <p:nvSpPr>
              <p:cNvPr id="936" name="Google Shape;936;p71"/>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1"/>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1"/>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9" name="Google Shape;939;p71"/>
          <p:cNvSpPr txBox="1">
            <a:spLocks noGrp="1"/>
          </p:cNvSpPr>
          <p:nvPr>
            <p:ph type="subTitle" idx="4294967295"/>
          </p:nvPr>
        </p:nvSpPr>
        <p:spPr>
          <a:xfrm>
            <a:off x="2663975" y="1719150"/>
            <a:ext cx="3816000" cy="20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200" b="1" dirty="0">
                <a:solidFill>
                  <a:schemeClr val="dk2"/>
                </a:solidFill>
              </a:rPr>
              <a:t>¿Preguntas?</a:t>
            </a:r>
            <a:endParaRPr sz="2200" b="1" dirty="0">
              <a:solidFill>
                <a:schemeClr val="dk2"/>
              </a:solidFill>
            </a:endParaRPr>
          </a:p>
          <a:p>
            <a:pPr marL="0" lvl="0" indent="0" algn="ctr" rtl="0">
              <a:spcBef>
                <a:spcPts val="1000"/>
              </a:spcBef>
              <a:spcAft>
                <a:spcPts val="0"/>
              </a:spcAft>
              <a:buClr>
                <a:schemeClr val="lt1"/>
              </a:buClr>
              <a:buSzPts val="1100"/>
              <a:buFont typeface="Arial"/>
              <a:buNone/>
            </a:pPr>
            <a:r>
              <a:rPr lang="en" b="1" dirty="0"/>
              <a:t>azucarmorenosquad@assembler.com </a:t>
            </a:r>
            <a:endParaRPr b="1" dirty="0"/>
          </a:p>
          <a:p>
            <a:pPr marL="0" lvl="0" indent="0" algn="ctr" rtl="0">
              <a:spcBef>
                <a:spcPts val="1600"/>
              </a:spcBef>
              <a:spcAft>
                <a:spcPts val="0"/>
              </a:spcAft>
              <a:buClr>
                <a:schemeClr val="lt1"/>
              </a:buClr>
              <a:buSzPts val="1100"/>
              <a:buFont typeface="Arial"/>
              <a:buNone/>
            </a:pPr>
            <a:r>
              <a:rPr lang="en" b="1" dirty="0"/>
              <a:t>+353 89 467 5998</a:t>
            </a:r>
            <a:endParaRPr b="1" dirty="0"/>
          </a:p>
          <a:p>
            <a:pPr marL="0" lvl="0" indent="0" algn="ctr" rtl="0">
              <a:spcBef>
                <a:spcPts val="1600"/>
              </a:spcBef>
              <a:spcAft>
                <a:spcPts val="0"/>
              </a:spcAft>
              <a:buNone/>
            </a:pPr>
            <a:r>
              <a:rPr lang="en" b="1" dirty="0"/>
              <a:t>eurovision.tv</a:t>
            </a:r>
            <a:endParaRPr b="1" dirty="0"/>
          </a:p>
          <a:p>
            <a:pPr marL="0" lvl="0" indent="0" algn="l" rtl="0">
              <a:spcBef>
                <a:spcPts val="1600"/>
              </a:spcBef>
              <a:spcAft>
                <a:spcPts val="1600"/>
              </a:spcAft>
              <a:buNone/>
            </a:pPr>
            <a:endParaRPr dirty="0"/>
          </a:p>
        </p:txBody>
      </p:sp>
      <p:grpSp>
        <p:nvGrpSpPr>
          <p:cNvPr id="2" name="Grupo 1">
            <a:extLst>
              <a:ext uri="{FF2B5EF4-FFF2-40B4-BE49-F238E27FC236}">
                <a16:creationId xmlns:a16="http://schemas.microsoft.com/office/drawing/2014/main" id="{8FB4E4D0-F075-61B0-9CF4-09D61B9EAFB5}"/>
              </a:ext>
            </a:extLst>
          </p:cNvPr>
          <p:cNvGrpSpPr/>
          <p:nvPr/>
        </p:nvGrpSpPr>
        <p:grpSpPr>
          <a:xfrm>
            <a:off x="1809430" y="1701939"/>
            <a:ext cx="5525231" cy="2849035"/>
            <a:chOff x="1809430" y="1701939"/>
            <a:chExt cx="5525231" cy="2849035"/>
          </a:xfrm>
        </p:grpSpPr>
        <p:pic>
          <p:nvPicPr>
            <p:cNvPr id="918" name="Google Shape;918;p71"/>
            <p:cNvPicPr preferRelativeResize="0"/>
            <p:nvPr/>
          </p:nvPicPr>
          <p:blipFill rotWithShape="1">
            <a:blip r:embed="rId3">
              <a:alphaModFix/>
            </a:blip>
            <a:srcRect l="9855" r="46499" b="10976"/>
            <a:stretch/>
          </p:blipFill>
          <p:spPr>
            <a:xfrm rot="-1800021">
              <a:off x="1809430" y="1701940"/>
              <a:ext cx="1091214" cy="2746995"/>
            </a:xfrm>
            <a:prstGeom prst="rect">
              <a:avLst/>
            </a:prstGeom>
            <a:noFill/>
            <a:ln>
              <a:noFill/>
            </a:ln>
            <a:effectLst>
              <a:outerShdw blurRad="57150" dist="19050" dir="5400000" algn="bl" rotWithShape="0">
                <a:srgbClr val="000000">
                  <a:alpha val="92000"/>
                </a:srgbClr>
              </a:outerShdw>
            </a:effectLst>
          </p:spPr>
        </p:pic>
        <p:pic>
          <p:nvPicPr>
            <p:cNvPr id="919" name="Google Shape;919;p71"/>
            <p:cNvPicPr preferRelativeResize="0"/>
            <p:nvPr/>
          </p:nvPicPr>
          <p:blipFill rotWithShape="1">
            <a:blip r:embed="rId3">
              <a:alphaModFix/>
            </a:blip>
            <a:srcRect l="9855" r="46499" b="10976"/>
            <a:stretch/>
          </p:blipFill>
          <p:spPr>
            <a:xfrm rot="1799977" flipH="1">
              <a:off x="6241927" y="1701939"/>
              <a:ext cx="1092734" cy="2747001"/>
            </a:xfrm>
            <a:prstGeom prst="rect">
              <a:avLst/>
            </a:prstGeom>
            <a:noFill/>
            <a:ln>
              <a:noFill/>
            </a:ln>
            <a:effectLst>
              <a:outerShdw blurRad="57150" dist="19050" dir="5400000" algn="bl" rotWithShape="0">
                <a:srgbClr val="000000">
                  <a:alpha val="92000"/>
                </a:srgbClr>
              </a:outerShdw>
            </a:effectLst>
          </p:spPr>
        </p:pic>
        <p:pic>
          <p:nvPicPr>
            <p:cNvPr id="940" name="Google Shape;940;p71"/>
            <p:cNvPicPr preferRelativeResize="0"/>
            <p:nvPr/>
          </p:nvPicPr>
          <p:blipFill>
            <a:blip r:embed="rId4">
              <a:alphaModFix/>
            </a:blip>
            <a:stretch>
              <a:fillRect/>
            </a:stretch>
          </p:blipFill>
          <p:spPr>
            <a:xfrm>
              <a:off x="4164361" y="3736949"/>
              <a:ext cx="813952" cy="81402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920"/>
                                        </p:tgtEl>
                                        <p:attrNameLst>
                                          <p:attrName>style.visibility</p:attrName>
                                        </p:attrNameLst>
                                      </p:cBhvr>
                                      <p:to>
                                        <p:strVal val="visible"/>
                                      </p:to>
                                    </p:set>
                                    <p:anim calcmode="lin" valueType="num">
                                      <p:cBhvr>
                                        <p:cTn id="7" dur="20000" fill="hold"/>
                                        <p:tgtEl>
                                          <p:spTgt spid="920"/>
                                        </p:tgtEl>
                                        <p:attrNameLst>
                                          <p:attrName>ppt_x</p:attrName>
                                        </p:attrNameLst>
                                      </p:cBhvr>
                                      <p:tavLst>
                                        <p:tav tm="0">
                                          <p:val>
                                            <p:strVal val="#ppt_x"/>
                                          </p:val>
                                        </p:tav>
                                        <p:tav tm="100000">
                                          <p:val>
                                            <p:strVal val="#ppt_x"/>
                                          </p:val>
                                        </p:tav>
                                      </p:tavLst>
                                    </p:anim>
                                    <p:anim calcmode="lin" valueType="num">
                                      <p:cBhvr>
                                        <p:cTn id="8" dur="20000" fill="hold"/>
                                        <p:tgtEl>
                                          <p:spTgt spid="920"/>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939">
                                            <p:txEl>
                                              <p:pRg st="0" end="0"/>
                                            </p:txEl>
                                          </p:spTgt>
                                        </p:tgtEl>
                                        <p:attrNameLst>
                                          <p:attrName>style.visibility</p:attrName>
                                        </p:attrNameLst>
                                      </p:cBhvr>
                                      <p:to>
                                        <p:strVal val="visible"/>
                                      </p:to>
                                    </p:set>
                                    <p:anim calcmode="lin" valueType="num">
                                      <p:cBhvr>
                                        <p:cTn id="11" dur="20000" fill="hold"/>
                                        <p:tgtEl>
                                          <p:spTgt spid="939">
                                            <p:txEl>
                                              <p:pRg st="0" end="0"/>
                                            </p:txEl>
                                          </p:spTgt>
                                        </p:tgtEl>
                                        <p:attrNameLst>
                                          <p:attrName>ppt_x</p:attrName>
                                        </p:attrNameLst>
                                      </p:cBhvr>
                                      <p:tavLst>
                                        <p:tav tm="0">
                                          <p:val>
                                            <p:strVal val="#ppt_x"/>
                                          </p:val>
                                        </p:tav>
                                        <p:tav tm="100000">
                                          <p:val>
                                            <p:strVal val="#ppt_x"/>
                                          </p:val>
                                        </p:tav>
                                      </p:tavLst>
                                    </p:anim>
                                    <p:anim calcmode="lin" valueType="num">
                                      <p:cBhvr>
                                        <p:cTn id="12" dur="20000" fill="hold"/>
                                        <p:tgtEl>
                                          <p:spTgt spid="939">
                                            <p:txEl>
                                              <p:pRg st="0" end="0"/>
                                            </p:txEl>
                                          </p:spTgt>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0"/>
                                  </p:stCondLst>
                                  <p:childTnLst>
                                    <p:set>
                                      <p:cBhvr>
                                        <p:cTn id="14" dur="1" fill="hold">
                                          <p:stCondLst>
                                            <p:cond delay="0"/>
                                          </p:stCondLst>
                                        </p:cTn>
                                        <p:tgtEl>
                                          <p:spTgt spid="939">
                                            <p:txEl>
                                              <p:pRg st="1" end="1"/>
                                            </p:txEl>
                                          </p:spTgt>
                                        </p:tgtEl>
                                        <p:attrNameLst>
                                          <p:attrName>style.visibility</p:attrName>
                                        </p:attrNameLst>
                                      </p:cBhvr>
                                      <p:to>
                                        <p:strVal val="visible"/>
                                      </p:to>
                                    </p:set>
                                    <p:anim calcmode="lin" valueType="num">
                                      <p:cBhvr>
                                        <p:cTn id="15" dur="20000" fill="hold"/>
                                        <p:tgtEl>
                                          <p:spTgt spid="939">
                                            <p:txEl>
                                              <p:pRg st="1" end="1"/>
                                            </p:txEl>
                                          </p:spTgt>
                                        </p:tgtEl>
                                        <p:attrNameLst>
                                          <p:attrName>ppt_x</p:attrName>
                                        </p:attrNameLst>
                                      </p:cBhvr>
                                      <p:tavLst>
                                        <p:tav tm="0">
                                          <p:val>
                                            <p:strVal val="#ppt_x"/>
                                          </p:val>
                                        </p:tav>
                                        <p:tav tm="100000">
                                          <p:val>
                                            <p:strVal val="#ppt_x"/>
                                          </p:val>
                                        </p:tav>
                                      </p:tavLst>
                                    </p:anim>
                                    <p:anim calcmode="lin" valueType="num">
                                      <p:cBhvr>
                                        <p:cTn id="16" dur="20000" fill="hold"/>
                                        <p:tgtEl>
                                          <p:spTgt spid="939">
                                            <p:txEl>
                                              <p:pRg st="1" end="1"/>
                                            </p:txEl>
                                          </p:spTgt>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0"/>
                                  </p:stCondLst>
                                  <p:childTnLst>
                                    <p:set>
                                      <p:cBhvr>
                                        <p:cTn id="18" dur="1" fill="hold">
                                          <p:stCondLst>
                                            <p:cond delay="0"/>
                                          </p:stCondLst>
                                        </p:cTn>
                                        <p:tgtEl>
                                          <p:spTgt spid="939">
                                            <p:txEl>
                                              <p:pRg st="2" end="2"/>
                                            </p:txEl>
                                          </p:spTgt>
                                        </p:tgtEl>
                                        <p:attrNameLst>
                                          <p:attrName>style.visibility</p:attrName>
                                        </p:attrNameLst>
                                      </p:cBhvr>
                                      <p:to>
                                        <p:strVal val="visible"/>
                                      </p:to>
                                    </p:set>
                                    <p:anim calcmode="lin" valueType="num">
                                      <p:cBhvr>
                                        <p:cTn id="19" dur="20000" fill="hold"/>
                                        <p:tgtEl>
                                          <p:spTgt spid="939">
                                            <p:txEl>
                                              <p:pRg st="2" end="2"/>
                                            </p:txEl>
                                          </p:spTgt>
                                        </p:tgtEl>
                                        <p:attrNameLst>
                                          <p:attrName>ppt_x</p:attrName>
                                        </p:attrNameLst>
                                      </p:cBhvr>
                                      <p:tavLst>
                                        <p:tav tm="0">
                                          <p:val>
                                            <p:strVal val="#ppt_x"/>
                                          </p:val>
                                        </p:tav>
                                        <p:tav tm="100000">
                                          <p:val>
                                            <p:strVal val="#ppt_x"/>
                                          </p:val>
                                        </p:tav>
                                      </p:tavLst>
                                    </p:anim>
                                    <p:anim calcmode="lin" valueType="num">
                                      <p:cBhvr>
                                        <p:cTn id="20" dur="20000" fill="hold"/>
                                        <p:tgtEl>
                                          <p:spTgt spid="939">
                                            <p:txEl>
                                              <p:pRg st="2" end="2"/>
                                            </p:txEl>
                                          </p:spTgt>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0"/>
                                  </p:stCondLst>
                                  <p:childTnLst>
                                    <p:set>
                                      <p:cBhvr>
                                        <p:cTn id="22" dur="1" fill="hold">
                                          <p:stCondLst>
                                            <p:cond delay="0"/>
                                          </p:stCondLst>
                                        </p:cTn>
                                        <p:tgtEl>
                                          <p:spTgt spid="939">
                                            <p:txEl>
                                              <p:pRg st="3" end="3"/>
                                            </p:txEl>
                                          </p:spTgt>
                                        </p:tgtEl>
                                        <p:attrNameLst>
                                          <p:attrName>style.visibility</p:attrName>
                                        </p:attrNameLst>
                                      </p:cBhvr>
                                      <p:to>
                                        <p:strVal val="visible"/>
                                      </p:to>
                                    </p:set>
                                    <p:anim calcmode="lin" valueType="num">
                                      <p:cBhvr>
                                        <p:cTn id="23" dur="20000" fill="hold"/>
                                        <p:tgtEl>
                                          <p:spTgt spid="939">
                                            <p:txEl>
                                              <p:pRg st="3" end="3"/>
                                            </p:txEl>
                                          </p:spTgt>
                                        </p:tgtEl>
                                        <p:attrNameLst>
                                          <p:attrName>ppt_x</p:attrName>
                                        </p:attrNameLst>
                                      </p:cBhvr>
                                      <p:tavLst>
                                        <p:tav tm="0">
                                          <p:val>
                                            <p:strVal val="#ppt_x"/>
                                          </p:val>
                                        </p:tav>
                                        <p:tav tm="100000">
                                          <p:val>
                                            <p:strVal val="#ppt_x"/>
                                          </p:val>
                                        </p:tav>
                                      </p:tavLst>
                                    </p:anim>
                                    <p:anim calcmode="lin" valueType="num">
                                      <p:cBhvr>
                                        <p:cTn id="24" dur="20000" fill="hold"/>
                                        <p:tgtEl>
                                          <p:spTgt spid="939">
                                            <p:txEl>
                                              <p:pRg st="3" end="3"/>
                                            </p:txEl>
                                          </p:spTgt>
                                        </p:tgtEl>
                                        <p:attrNameLst>
                                          <p:attrName>ppt_y</p:attrName>
                                        </p:attrNameLst>
                                      </p:cBhvr>
                                      <p:tavLst>
                                        <p:tav tm="0">
                                          <p:val>
                                            <p:strVal val="#ppt_y+1"/>
                                          </p:val>
                                        </p:tav>
                                        <p:tav tm="100000">
                                          <p:val>
                                            <p:strVal val="#ppt_y-1"/>
                                          </p:val>
                                        </p:tav>
                                      </p:tavLst>
                                    </p:anim>
                                  </p:childTnLst>
                                </p:cTn>
                              </p:par>
                              <p:par>
                                <p:cTn id="25" presetID="28"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20000" fill="hold"/>
                                        <p:tgtEl>
                                          <p:spTgt spid="2"/>
                                        </p:tgtEl>
                                        <p:attrNameLst>
                                          <p:attrName>ppt_x</p:attrName>
                                        </p:attrNameLst>
                                      </p:cBhvr>
                                      <p:tavLst>
                                        <p:tav tm="0">
                                          <p:val>
                                            <p:strVal val="#ppt_x"/>
                                          </p:val>
                                        </p:tav>
                                        <p:tav tm="100000">
                                          <p:val>
                                            <p:strVal val="#ppt_x"/>
                                          </p:val>
                                        </p:tav>
                                      </p:tavLst>
                                    </p:anim>
                                    <p:anim calcmode="lin" valueType="num">
                                      <p:cBhvr>
                                        <p:cTn id="28" dur="20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p:bldP spid="939"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2"/>
          <p:cNvSpPr/>
          <p:nvPr/>
        </p:nvSpPr>
        <p:spPr>
          <a:xfrm>
            <a:off x="720050" y="1152475"/>
            <a:ext cx="4551000" cy="3144900"/>
          </a:xfrm>
          <a:prstGeom prst="roundRect">
            <a:avLst>
              <a:gd name="adj" fmla="val 9708"/>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42"/>
          <p:cNvGrpSpPr/>
          <p:nvPr/>
        </p:nvGrpSpPr>
        <p:grpSpPr>
          <a:xfrm>
            <a:off x="255179" y="770398"/>
            <a:ext cx="1039272" cy="1195556"/>
            <a:chOff x="255179" y="770398"/>
            <a:chExt cx="1039272" cy="1195556"/>
          </a:xfrm>
        </p:grpSpPr>
        <p:grpSp>
          <p:nvGrpSpPr>
            <p:cNvPr id="341" name="Google Shape;341;p42"/>
            <p:cNvGrpSpPr/>
            <p:nvPr/>
          </p:nvGrpSpPr>
          <p:grpSpPr>
            <a:xfrm rot="-1664763">
              <a:off x="390309" y="905116"/>
              <a:ext cx="769011" cy="770490"/>
              <a:chOff x="3949250" y="1525675"/>
              <a:chExt cx="268700" cy="269200"/>
            </a:xfrm>
          </p:grpSpPr>
          <p:sp>
            <p:nvSpPr>
              <p:cNvPr id="342" name="Google Shape;342;p4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42"/>
            <p:cNvGrpSpPr/>
            <p:nvPr/>
          </p:nvGrpSpPr>
          <p:grpSpPr>
            <a:xfrm rot="-1664645">
              <a:off x="404259" y="1691687"/>
              <a:ext cx="233016" cy="233449"/>
              <a:chOff x="3949250" y="1525675"/>
              <a:chExt cx="268700" cy="269200"/>
            </a:xfrm>
          </p:grpSpPr>
          <p:sp>
            <p:nvSpPr>
              <p:cNvPr id="346" name="Google Shape;346;p42"/>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9" name="Google Shape;349;p42"/>
          <p:cNvSpPr txBox="1">
            <a:spLocks noGrp="1"/>
          </p:cNvSpPr>
          <p:nvPr>
            <p:ph type="title"/>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Orígenes en 1956</a:t>
            </a:r>
            <a:endParaRPr dirty="0">
              <a:latin typeface="Poppins"/>
              <a:ea typeface="Poppins"/>
              <a:cs typeface="Poppins"/>
              <a:sym typeface="Poppins"/>
            </a:endParaRPr>
          </a:p>
        </p:txBody>
      </p:sp>
      <p:sp>
        <p:nvSpPr>
          <p:cNvPr id="350" name="Google Shape;350;p42"/>
          <p:cNvSpPr txBox="1">
            <a:spLocks noGrp="1"/>
          </p:cNvSpPr>
          <p:nvPr>
            <p:ph type="body" idx="1"/>
          </p:nvPr>
        </p:nvSpPr>
        <p:spPr>
          <a:xfrm>
            <a:off x="920000" y="1355875"/>
            <a:ext cx="4151100" cy="3144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dirty="0"/>
              <a:t>El último fin de la organización era unir a los pueblos en la música y dar a conocer al mundo la música europea</a:t>
            </a:r>
            <a:endParaRPr sz="1500" dirty="0"/>
          </a:p>
          <a:p>
            <a:pPr marL="0" lvl="0" indent="0" algn="just" rtl="0">
              <a:lnSpc>
                <a:spcPct val="150000"/>
              </a:lnSpc>
              <a:spcBef>
                <a:spcPts val="0"/>
              </a:spcBef>
              <a:spcAft>
                <a:spcPts val="0"/>
              </a:spcAft>
              <a:buNone/>
            </a:pPr>
            <a:r>
              <a:rPr lang="en" sz="1500" dirty="0"/>
              <a:t>El primer festival tuvo lugar el 24 de mayo de 1956, cuando participaron siete naciones en total.</a:t>
            </a:r>
            <a:endParaRPr sz="1500" dirty="0"/>
          </a:p>
          <a:p>
            <a:pPr marL="0" lvl="0" indent="0" algn="just" rtl="0">
              <a:lnSpc>
                <a:spcPct val="150000"/>
              </a:lnSpc>
              <a:spcBef>
                <a:spcPts val="0"/>
              </a:spcBef>
              <a:spcAft>
                <a:spcPts val="0"/>
              </a:spcAft>
              <a:buNone/>
            </a:pPr>
            <a:r>
              <a:rPr lang="en" sz="1500" dirty="0"/>
              <a:t>En el año 2023 partipan 37 paises.</a:t>
            </a:r>
            <a:endParaRPr sz="1500" dirty="0"/>
          </a:p>
          <a:p>
            <a:pPr marL="0" lvl="0" indent="0" algn="just" rtl="0">
              <a:spcBef>
                <a:spcPts val="0"/>
              </a:spcBef>
              <a:spcAft>
                <a:spcPts val="0"/>
              </a:spcAft>
              <a:buNone/>
            </a:pPr>
            <a:endParaRPr sz="1500" dirty="0">
              <a:highlight>
                <a:srgbClr val="FFFFFF"/>
              </a:highlight>
            </a:endParaRPr>
          </a:p>
          <a:p>
            <a:pPr marL="0" lvl="0" indent="0" algn="just" rtl="0">
              <a:spcBef>
                <a:spcPts val="0"/>
              </a:spcBef>
              <a:spcAft>
                <a:spcPts val="0"/>
              </a:spcAft>
              <a:buNone/>
            </a:pPr>
            <a:endParaRPr sz="1500" dirty="0">
              <a:highlight>
                <a:srgbClr val="FFFFFF"/>
              </a:highlight>
            </a:endParaRPr>
          </a:p>
          <a:p>
            <a:pPr marL="0" lvl="0" indent="0" algn="just" rtl="0">
              <a:spcBef>
                <a:spcPts val="0"/>
              </a:spcBef>
              <a:spcAft>
                <a:spcPts val="0"/>
              </a:spcAft>
              <a:buNone/>
            </a:pPr>
            <a:endParaRPr sz="1500" dirty="0">
              <a:highlight>
                <a:srgbClr val="FFFFFF"/>
              </a:highlight>
            </a:endParaRPr>
          </a:p>
          <a:p>
            <a:pPr marL="0" lvl="0" indent="0" algn="just" rtl="0">
              <a:spcBef>
                <a:spcPts val="0"/>
              </a:spcBef>
              <a:spcAft>
                <a:spcPts val="0"/>
              </a:spcAft>
              <a:buNone/>
            </a:pPr>
            <a:endParaRPr sz="1500" dirty="0">
              <a:highlight>
                <a:srgbClr val="FFFFFF"/>
              </a:highlight>
            </a:endParaRPr>
          </a:p>
        </p:txBody>
      </p:sp>
      <p:pic>
        <p:nvPicPr>
          <p:cNvPr id="351" name="Google Shape;351;p42"/>
          <p:cNvPicPr preferRelativeResize="0"/>
          <p:nvPr/>
        </p:nvPicPr>
        <p:blipFill>
          <a:blip r:embed="rId3">
            <a:alphaModFix/>
          </a:blip>
          <a:stretch>
            <a:fillRect/>
          </a:stretch>
        </p:blipFill>
        <p:spPr>
          <a:xfrm>
            <a:off x="5521875" y="1355875"/>
            <a:ext cx="3192900" cy="2602200"/>
          </a:xfrm>
          <a:prstGeom prst="round2DiagRect">
            <a:avLst>
              <a:gd name="adj1" fmla="val 16667"/>
              <a:gd name="adj2" fmla="val 0"/>
            </a:avLst>
          </a:prstGeom>
          <a:noFill/>
          <a:ln>
            <a:noFill/>
          </a:ln>
          <a:effectLst>
            <a:outerShdw blurRad="57150" dist="57150" dir="6480000" algn="bl" rotWithShape="0">
              <a:srgbClr val="F9EAA5">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barn(outVertical)">
                                      <p:cBhvr>
                                        <p:cTn id="7" dur="500"/>
                                        <p:tgtEl>
                                          <p:spTgt spid="349"/>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351"/>
                                        </p:tgtEl>
                                        <p:attrNameLst>
                                          <p:attrName>style.visibility</p:attrName>
                                        </p:attrNameLst>
                                      </p:cBhvr>
                                      <p:to>
                                        <p:strVal val="visible"/>
                                      </p:to>
                                    </p:set>
                                    <p:animEffect transition="in" filter="fade">
                                      <p:cBhvr>
                                        <p:cTn id="11" dur="500"/>
                                        <p:tgtEl>
                                          <p:spTgt spid="35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50">
                                            <p:txEl>
                                              <p:pRg st="0" end="0"/>
                                            </p:txEl>
                                          </p:spTgt>
                                        </p:tgtEl>
                                        <p:attrNameLst>
                                          <p:attrName>style.visibility</p:attrName>
                                        </p:attrNameLst>
                                      </p:cBhvr>
                                      <p:to>
                                        <p:strVal val="visible"/>
                                      </p:to>
                                    </p:set>
                                    <p:animEffect transition="in" filter="fade">
                                      <p:cBhvr>
                                        <p:cTn id="14" dur="500"/>
                                        <p:tgtEl>
                                          <p:spTgt spid="350">
                                            <p:txEl>
                                              <p:pRg st="0" end="0"/>
                                            </p:txEl>
                                          </p:spTgt>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350">
                                            <p:txEl>
                                              <p:pRg st="1" end="1"/>
                                            </p:txEl>
                                          </p:spTgt>
                                        </p:tgtEl>
                                        <p:attrNameLst>
                                          <p:attrName>style.visibility</p:attrName>
                                        </p:attrNameLst>
                                      </p:cBhvr>
                                      <p:to>
                                        <p:strVal val="visible"/>
                                      </p:to>
                                    </p:set>
                                    <p:animEffect transition="in" filter="fade">
                                      <p:cBhvr>
                                        <p:cTn id="17" dur="500"/>
                                        <p:tgtEl>
                                          <p:spTgt spid="350">
                                            <p:txEl>
                                              <p:pRg st="1" end="1"/>
                                            </p:txEl>
                                          </p:spTgt>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50">
                                            <p:txEl>
                                              <p:pRg st="2" end="2"/>
                                            </p:txEl>
                                          </p:spTgt>
                                        </p:tgtEl>
                                        <p:attrNameLst>
                                          <p:attrName>style.visibility</p:attrName>
                                        </p:attrNameLst>
                                      </p:cBhvr>
                                      <p:to>
                                        <p:strVal val="visible"/>
                                      </p:to>
                                    </p:set>
                                    <p:animEffect transition="in" filter="fade">
                                      <p:cBhvr>
                                        <p:cTn id="20" dur="500"/>
                                        <p:tgtEl>
                                          <p:spTgt spid="350">
                                            <p:txEl>
                                              <p:pRg st="2" end="2"/>
                                            </p:txEl>
                                          </p:spTgt>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39"/>
                                        </p:tgtEl>
                                        <p:attrNameLst>
                                          <p:attrName>style.visibility</p:attrName>
                                        </p:attrNameLst>
                                      </p:cBhvr>
                                      <p:to>
                                        <p:strVal val="visible"/>
                                      </p:to>
                                    </p:set>
                                    <p:animEffect transition="in" filter="fade">
                                      <p:cBhvr>
                                        <p:cTn id="23" dur="500"/>
                                        <p:tgtEl>
                                          <p:spTgt spid="33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xit" presetSubtype="1" fill="hold" grpId="1" nodeType="clickEffect">
                                  <p:stCondLst>
                                    <p:cond delay="0"/>
                                  </p:stCondLst>
                                  <p:childTnLst>
                                    <p:animEffect transition="out" filter="wheel(1)">
                                      <p:cBhvr>
                                        <p:cTn id="27" dur="2000"/>
                                        <p:tgtEl>
                                          <p:spTgt spid="350">
                                            <p:txEl>
                                              <p:pRg st="0" end="0"/>
                                            </p:txEl>
                                          </p:spTgt>
                                        </p:tgtEl>
                                      </p:cBhvr>
                                    </p:animEffect>
                                    <p:set>
                                      <p:cBhvr>
                                        <p:cTn id="28" dur="1" fill="hold">
                                          <p:stCondLst>
                                            <p:cond delay="1999"/>
                                          </p:stCondLst>
                                        </p:cTn>
                                        <p:tgtEl>
                                          <p:spTgt spid="350">
                                            <p:txEl>
                                              <p:pRg st="0" end="0"/>
                                            </p:txEl>
                                          </p:spTgt>
                                        </p:tgtEl>
                                        <p:attrNameLst>
                                          <p:attrName>style.visibility</p:attrName>
                                        </p:attrNameLst>
                                      </p:cBhvr>
                                      <p:to>
                                        <p:strVal val="hidden"/>
                                      </p:to>
                                    </p:set>
                                  </p:childTnLst>
                                </p:cTn>
                              </p:par>
                              <p:par>
                                <p:cTn id="29" presetID="21" presetClass="exit" presetSubtype="1" fill="hold" grpId="1" nodeType="withEffect">
                                  <p:stCondLst>
                                    <p:cond delay="250"/>
                                  </p:stCondLst>
                                  <p:childTnLst>
                                    <p:animEffect transition="out" filter="wheel(1)">
                                      <p:cBhvr>
                                        <p:cTn id="30" dur="2000"/>
                                        <p:tgtEl>
                                          <p:spTgt spid="350">
                                            <p:txEl>
                                              <p:pRg st="1" end="1"/>
                                            </p:txEl>
                                          </p:spTgt>
                                        </p:tgtEl>
                                      </p:cBhvr>
                                    </p:animEffect>
                                    <p:set>
                                      <p:cBhvr>
                                        <p:cTn id="31" dur="1" fill="hold">
                                          <p:stCondLst>
                                            <p:cond delay="1999"/>
                                          </p:stCondLst>
                                        </p:cTn>
                                        <p:tgtEl>
                                          <p:spTgt spid="350">
                                            <p:txEl>
                                              <p:pRg st="1" end="1"/>
                                            </p:txEl>
                                          </p:spTgt>
                                        </p:tgtEl>
                                        <p:attrNameLst>
                                          <p:attrName>style.visibility</p:attrName>
                                        </p:attrNameLst>
                                      </p:cBhvr>
                                      <p:to>
                                        <p:strVal val="hidden"/>
                                      </p:to>
                                    </p:set>
                                  </p:childTnLst>
                                </p:cTn>
                              </p:par>
                              <p:par>
                                <p:cTn id="32" presetID="21" presetClass="exit" presetSubtype="1" fill="hold" grpId="1" nodeType="withEffect">
                                  <p:stCondLst>
                                    <p:cond delay="250"/>
                                  </p:stCondLst>
                                  <p:childTnLst>
                                    <p:animEffect transition="out" filter="wheel(1)">
                                      <p:cBhvr>
                                        <p:cTn id="33" dur="2000"/>
                                        <p:tgtEl>
                                          <p:spTgt spid="350">
                                            <p:txEl>
                                              <p:pRg st="2" end="2"/>
                                            </p:txEl>
                                          </p:spTgt>
                                        </p:tgtEl>
                                      </p:cBhvr>
                                    </p:animEffect>
                                    <p:set>
                                      <p:cBhvr>
                                        <p:cTn id="34" dur="1" fill="hold">
                                          <p:stCondLst>
                                            <p:cond delay="1999"/>
                                          </p:stCondLst>
                                        </p:cTn>
                                        <p:tgtEl>
                                          <p:spTgt spid="350">
                                            <p:txEl>
                                              <p:pRg st="2" end="2"/>
                                            </p:txEl>
                                          </p:spTgt>
                                        </p:tgtEl>
                                        <p:attrNameLst>
                                          <p:attrName>style.visibility</p:attrName>
                                        </p:attrNameLst>
                                      </p:cBhvr>
                                      <p:to>
                                        <p:strVal val="hidden"/>
                                      </p:to>
                                    </p:set>
                                  </p:childTnLst>
                                </p:cTn>
                              </p:par>
                              <p:par>
                                <p:cTn id="35" presetID="21" presetClass="exit" presetSubtype="1" fill="hold" grpId="1" nodeType="withEffect">
                                  <p:stCondLst>
                                    <p:cond delay="250"/>
                                  </p:stCondLst>
                                  <p:childTnLst>
                                    <p:animEffect transition="out" filter="wheel(1)">
                                      <p:cBhvr>
                                        <p:cTn id="36" dur="2000"/>
                                        <p:tgtEl>
                                          <p:spTgt spid="349"/>
                                        </p:tgtEl>
                                      </p:cBhvr>
                                    </p:animEffect>
                                    <p:set>
                                      <p:cBhvr>
                                        <p:cTn id="37" dur="1" fill="hold">
                                          <p:stCondLst>
                                            <p:cond delay="1999"/>
                                          </p:stCondLst>
                                        </p:cTn>
                                        <p:tgtEl>
                                          <p:spTgt spid="3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P spid="349" grpId="0"/>
      <p:bldP spid="349" grpId="1"/>
      <p:bldP spid="350" grpId="0" build="p"/>
      <p:bldP spid="350"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p:nvPr/>
        </p:nvSpPr>
        <p:spPr>
          <a:xfrm>
            <a:off x="720050" y="1152475"/>
            <a:ext cx="4551000" cy="3144900"/>
          </a:xfrm>
          <a:prstGeom prst="roundRect">
            <a:avLst>
              <a:gd name="adj" fmla="val 9708"/>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43"/>
          <p:cNvGrpSpPr/>
          <p:nvPr/>
        </p:nvGrpSpPr>
        <p:grpSpPr>
          <a:xfrm>
            <a:off x="255179" y="770398"/>
            <a:ext cx="1039272" cy="1195556"/>
            <a:chOff x="255179" y="770398"/>
            <a:chExt cx="1039272" cy="1195556"/>
          </a:xfrm>
        </p:grpSpPr>
        <p:grpSp>
          <p:nvGrpSpPr>
            <p:cNvPr id="358" name="Google Shape;358;p43"/>
            <p:cNvGrpSpPr/>
            <p:nvPr/>
          </p:nvGrpSpPr>
          <p:grpSpPr>
            <a:xfrm rot="-1664763">
              <a:off x="390309" y="905116"/>
              <a:ext cx="769011" cy="770490"/>
              <a:chOff x="3949250" y="1525675"/>
              <a:chExt cx="268700" cy="269200"/>
            </a:xfrm>
          </p:grpSpPr>
          <p:sp>
            <p:nvSpPr>
              <p:cNvPr id="359" name="Google Shape;359;p43"/>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43"/>
            <p:cNvGrpSpPr/>
            <p:nvPr/>
          </p:nvGrpSpPr>
          <p:grpSpPr>
            <a:xfrm rot="-1664645">
              <a:off x="404259" y="1691687"/>
              <a:ext cx="233016" cy="233449"/>
              <a:chOff x="3949250" y="1525675"/>
              <a:chExt cx="268700" cy="269200"/>
            </a:xfrm>
          </p:grpSpPr>
          <p:sp>
            <p:nvSpPr>
              <p:cNvPr id="363" name="Google Shape;363;p43"/>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3DE"/>
                  </a:gs>
                  <a:gs pos="5000">
                    <a:srgbClr val="FFF3DE"/>
                  </a:gs>
                  <a:gs pos="10000">
                    <a:srgbClr val="FFF3DE"/>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 name="Google Shape;366;p43"/>
          <p:cNvSpPr txBox="1">
            <a:spLocks noGrp="1"/>
          </p:cNvSpPr>
          <p:nvPr>
            <p:ph type="body" idx="1"/>
          </p:nvPr>
        </p:nvSpPr>
        <p:spPr>
          <a:xfrm>
            <a:off x="920000" y="1574875"/>
            <a:ext cx="4151100" cy="2300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a:t>Dado que el festival se ha celebrado durante los últimos 66 años, nos proporciona una gran cantidad de datos para trabajar con la mayoría de metodologías que hemos estudiado en el máster, incluyendo ETL, Python, SQL, Power BI, Machine Learning y Deep Learning.</a:t>
            </a:r>
            <a:endParaRPr dirty="0"/>
          </a:p>
        </p:txBody>
      </p:sp>
      <p:pic>
        <p:nvPicPr>
          <p:cNvPr id="2" name="Google Shape;351;p42">
            <a:extLst>
              <a:ext uri="{FF2B5EF4-FFF2-40B4-BE49-F238E27FC236}">
                <a16:creationId xmlns:a16="http://schemas.microsoft.com/office/drawing/2014/main" id="{8A2B5A69-CA99-79C0-DD89-570643AABBFB}"/>
              </a:ext>
            </a:extLst>
          </p:cNvPr>
          <p:cNvPicPr preferRelativeResize="0"/>
          <p:nvPr/>
        </p:nvPicPr>
        <p:blipFill>
          <a:blip r:embed="rId3">
            <a:alphaModFix/>
          </a:blip>
          <a:stretch>
            <a:fillRect/>
          </a:stretch>
        </p:blipFill>
        <p:spPr>
          <a:xfrm>
            <a:off x="5521875" y="1355875"/>
            <a:ext cx="3192900" cy="2602200"/>
          </a:xfrm>
          <a:prstGeom prst="round2DiagRect">
            <a:avLst>
              <a:gd name="adj1" fmla="val 16667"/>
              <a:gd name="adj2" fmla="val 0"/>
            </a:avLst>
          </a:prstGeom>
          <a:noFill/>
          <a:ln>
            <a:noFill/>
          </a:ln>
          <a:effectLst>
            <a:outerShdw blurRad="57150" dist="57150" dir="6480000" algn="bl" rotWithShape="0">
              <a:srgbClr val="F9EAA5">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wheel(1)">
                                      <p:cBhvr>
                                        <p:cTn id="7" dur="2000"/>
                                        <p:tgtEl>
                                          <p:spTgt spid="3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C68CE23-DB8F-9BC9-0463-337AD164D6DA}"/>
              </a:ext>
            </a:extLst>
          </p:cNvPr>
          <p:cNvSpPr>
            <a:spLocks noGrp="1"/>
          </p:cNvSpPr>
          <p:nvPr>
            <p:ph type="title"/>
          </p:nvPr>
        </p:nvSpPr>
        <p:spPr/>
        <p:txBody>
          <a:bodyPr/>
          <a:lstStyle/>
          <a:p>
            <a:r>
              <a:rPr lang="es-ES" dirty="0">
                <a:latin typeface="Poppins" panose="00000500000000000000" pitchFamily="2" charset="0"/>
                <a:cs typeface="Poppins" panose="00000500000000000000" pitchFamily="2" charset="0"/>
              </a:rPr>
              <a:t>Estructura del proyecto</a:t>
            </a:r>
          </a:p>
        </p:txBody>
      </p:sp>
      <p:pic>
        <p:nvPicPr>
          <p:cNvPr id="5" name="Imagen 4">
            <a:extLst>
              <a:ext uri="{FF2B5EF4-FFF2-40B4-BE49-F238E27FC236}">
                <a16:creationId xmlns:a16="http://schemas.microsoft.com/office/drawing/2014/main" id="{B39B5B54-143C-DAE7-AB18-FBF77DB5DD79}"/>
              </a:ext>
            </a:extLst>
          </p:cNvPr>
          <p:cNvPicPr>
            <a:picLocks noChangeAspect="1"/>
          </p:cNvPicPr>
          <p:nvPr/>
        </p:nvPicPr>
        <p:blipFill>
          <a:blip r:embed="rId2"/>
          <a:stretch>
            <a:fillRect/>
          </a:stretch>
        </p:blipFill>
        <p:spPr>
          <a:xfrm>
            <a:off x="3666492" y="1245093"/>
            <a:ext cx="5087896" cy="3524696"/>
          </a:xfrm>
          <a:prstGeom prst="rect">
            <a:avLst/>
          </a:prstGeom>
        </p:spPr>
      </p:pic>
      <p:pic>
        <p:nvPicPr>
          <p:cNvPr id="8" name="Google Shape;427;p45">
            <a:extLst>
              <a:ext uri="{FF2B5EF4-FFF2-40B4-BE49-F238E27FC236}">
                <a16:creationId xmlns:a16="http://schemas.microsoft.com/office/drawing/2014/main" id="{1E51630F-AA99-8FA4-E886-73A8971E74E6}"/>
              </a:ext>
            </a:extLst>
          </p:cNvPr>
          <p:cNvPicPr preferRelativeResize="0"/>
          <p:nvPr/>
        </p:nvPicPr>
        <p:blipFill>
          <a:blip r:embed="rId3">
            <a:alphaModFix/>
          </a:blip>
          <a:stretch>
            <a:fillRect/>
          </a:stretch>
        </p:blipFill>
        <p:spPr>
          <a:xfrm>
            <a:off x="938773" y="1773785"/>
            <a:ext cx="1493673" cy="943475"/>
          </a:xfrm>
          <a:prstGeom prst="rect">
            <a:avLst/>
          </a:prstGeom>
          <a:noFill/>
          <a:ln>
            <a:noFill/>
          </a:ln>
        </p:spPr>
      </p:pic>
      <p:sp>
        <p:nvSpPr>
          <p:cNvPr id="9" name="Google Shape;428;p45">
            <a:extLst>
              <a:ext uri="{FF2B5EF4-FFF2-40B4-BE49-F238E27FC236}">
                <a16:creationId xmlns:a16="http://schemas.microsoft.com/office/drawing/2014/main" id="{3F3B88E6-0ACA-0046-AE14-97766EC9378D}"/>
              </a:ext>
            </a:extLst>
          </p:cNvPr>
          <p:cNvSpPr txBox="1"/>
          <p:nvPr/>
        </p:nvSpPr>
        <p:spPr>
          <a:xfrm>
            <a:off x="2388051" y="2524810"/>
            <a:ext cx="57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Poppins"/>
                <a:ea typeface="Poppins"/>
                <a:cs typeface="Poppins"/>
                <a:sym typeface="Poppins"/>
              </a:rPr>
              <a:t>bs4</a:t>
            </a:r>
            <a:endParaRPr sz="1300" b="1">
              <a:latin typeface="Poppins"/>
              <a:ea typeface="Poppins"/>
              <a:cs typeface="Poppins"/>
              <a:sym typeface="Poppins"/>
            </a:endParaRPr>
          </a:p>
        </p:txBody>
      </p:sp>
    </p:spTree>
    <p:extLst>
      <p:ext uri="{BB962C8B-B14F-4D97-AF65-F5344CB8AC3E}">
        <p14:creationId xmlns:p14="http://schemas.microsoft.com/office/powerpoint/2010/main" val="15455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a:off x="3303025"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99460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1983050"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674625" y="28210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11450" y="1140163"/>
            <a:ext cx="2543700" cy="1581000"/>
          </a:xfrm>
          <a:prstGeom prst="roundRect">
            <a:avLst>
              <a:gd name="adj" fmla="val 11150"/>
            </a:avLst>
          </a:prstGeom>
          <a:gradFill>
            <a:gsLst>
              <a:gs pos="0">
                <a:srgbClr val="2F60D5"/>
              </a:gs>
              <a:gs pos="100000">
                <a:srgbClr val="491FB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subTitle" idx="2"/>
          </p:nvPr>
        </p:nvSpPr>
        <p:spPr>
          <a:xfrm>
            <a:off x="701563" y="1994800"/>
            <a:ext cx="2373300" cy="2511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Introduccion</a:t>
            </a:r>
            <a:endParaRPr>
              <a:latin typeface="Pacifico"/>
              <a:ea typeface="Pacifico"/>
              <a:cs typeface="Pacifico"/>
              <a:sym typeface="Pacifico"/>
            </a:endParaRPr>
          </a:p>
        </p:txBody>
      </p:sp>
      <p:sp>
        <p:nvSpPr>
          <p:cNvPr id="294" name="Google Shape;294;p40"/>
          <p:cNvSpPr txBox="1">
            <a:spLocks noGrp="1"/>
          </p:cNvSpPr>
          <p:nvPr>
            <p:ph type="title"/>
          </p:nvPr>
        </p:nvSpPr>
        <p:spPr>
          <a:xfrm>
            <a:off x="1132425" y="1466913"/>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1</a:t>
            </a:r>
            <a:endParaRPr dirty="0"/>
          </a:p>
        </p:txBody>
      </p:sp>
      <p:sp>
        <p:nvSpPr>
          <p:cNvPr id="295" name="Google Shape;295;p40"/>
          <p:cNvSpPr txBox="1">
            <a:spLocks noGrp="1"/>
          </p:cNvSpPr>
          <p:nvPr>
            <p:ph type="title" idx="3"/>
          </p:nvPr>
        </p:nvSpPr>
        <p:spPr>
          <a:xfrm>
            <a:off x="3816275"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p>
        </p:txBody>
      </p:sp>
      <p:sp>
        <p:nvSpPr>
          <p:cNvPr id="296" name="Google Shape;296;p40"/>
          <p:cNvSpPr txBox="1">
            <a:spLocks noGrp="1"/>
          </p:cNvSpPr>
          <p:nvPr>
            <p:ph type="subTitle" idx="5"/>
          </p:nvPr>
        </p:nvSpPr>
        <p:spPr>
          <a:xfrm>
            <a:off x="3385350"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latin typeface="Poppins"/>
              <a:ea typeface="Poppins"/>
              <a:cs typeface="Poppins"/>
              <a:sym typeface="Poppins"/>
            </a:endParaRPr>
          </a:p>
        </p:txBody>
      </p:sp>
      <p:sp>
        <p:nvSpPr>
          <p:cNvPr id="297" name="Google Shape;297;p40"/>
          <p:cNvSpPr txBox="1">
            <a:spLocks noGrp="1"/>
          </p:cNvSpPr>
          <p:nvPr>
            <p:ph type="title" idx="6"/>
          </p:nvPr>
        </p:nvSpPr>
        <p:spPr>
          <a:xfrm>
            <a:off x="6500050" y="1466913"/>
            <a:ext cx="1511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3</a:t>
            </a:r>
            <a:endParaRPr dirty="0"/>
          </a:p>
        </p:txBody>
      </p:sp>
      <p:sp>
        <p:nvSpPr>
          <p:cNvPr id="298" name="Google Shape;298;p40"/>
          <p:cNvSpPr txBox="1">
            <a:spLocks noGrp="1"/>
          </p:cNvSpPr>
          <p:nvPr>
            <p:ph type="subTitle" idx="8"/>
          </p:nvPr>
        </p:nvSpPr>
        <p:spPr>
          <a:xfrm>
            <a:off x="6069125" y="1994800"/>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Dashboard</a:t>
            </a:r>
            <a:endParaRPr dirty="0"/>
          </a:p>
        </p:txBody>
      </p:sp>
      <p:sp>
        <p:nvSpPr>
          <p:cNvPr id="299" name="Google Shape;299;p40"/>
          <p:cNvSpPr txBox="1">
            <a:spLocks noGrp="1"/>
          </p:cNvSpPr>
          <p:nvPr>
            <p:ph type="title" idx="9"/>
          </p:nvPr>
        </p:nvSpPr>
        <p:spPr>
          <a:xfrm>
            <a:off x="2504100"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Poppins"/>
                <a:ea typeface="Poppins"/>
                <a:cs typeface="Poppins"/>
                <a:sym typeface="Poppins"/>
              </a:rPr>
              <a:t>4</a:t>
            </a:r>
            <a:endParaRPr/>
          </a:p>
        </p:txBody>
      </p:sp>
      <p:sp>
        <p:nvSpPr>
          <p:cNvPr id="300" name="Google Shape;300;p40"/>
          <p:cNvSpPr txBox="1">
            <a:spLocks noGrp="1"/>
          </p:cNvSpPr>
          <p:nvPr>
            <p:ph type="subTitle" idx="14"/>
          </p:nvPr>
        </p:nvSpPr>
        <p:spPr>
          <a:xfrm>
            <a:off x="1822353" y="3669925"/>
            <a:ext cx="28749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Machine learning</a:t>
            </a:r>
            <a:endParaRPr/>
          </a:p>
        </p:txBody>
      </p:sp>
      <p:sp>
        <p:nvSpPr>
          <p:cNvPr id="301" name="Google Shape;301;p40"/>
          <p:cNvSpPr txBox="1">
            <a:spLocks noGrp="1"/>
          </p:cNvSpPr>
          <p:nvPr>
            <p:ph type="title" idx="15"/>
          </p:nvPr>
        </p:nvSpPr>
        <p:spPr>
          <a:xfrm>
            <a:off x="5187883" y="3227025"/>
            <a:ext cx="1511400" cy="393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5</a:t>
            </a:r>
            <a:endParaRPr dirty="0"/>
          </a:p>
        </p:txBody>
      </p:sp>
      <p:sp>
        <p:nvSpPr>
          <p:cNvPr id="302" name="Google Shape;302;p40"/>
          <p:cNvSpPr txBox="1">
            <a:spLocks noGrp="1"/>
          </p:cNvSpPr>
          <p:nvPr>
            <p:ph type="subTitle" idx="17"/>
          </p:nvPr>
        </p:nvSpPr>
        <p:spPr>
          <a:xfrm>
            <a:off x="4756950" y="3669913"/>
            <a:ext cx="23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Conclusiones</a:t>
            </a:r>
            <a:endParaRPr dirty="0"/>
          </a:p>
        </p:txBody>
      </p:sp>
      <p:sp>
        <p:nvSpPr>
          <p:cNvPr id="303" name="Google Shape;303;p40"/>
          <p:cNvSpPr txBox="1">
            <a:spLocks noGrp="1"/>
          </p:cNvSpPr>
          <p:nvPr>
            <p:ph type="title" idx="21"/>
          </p:nvPr>
        </p:nvSpPr>
        <p:spPr>
          <a:xfrm>
            <a:off x="720000" y="535000"/>
            <a:ext cx="77040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Índice</a:t>
            </a:r>
            <a:endParaRPr dirty="0">
              <a:latin typeface="Poppins"/>
              <a:ea typeface="Poppins"/>
              <a:cs typeface="Poppins"/>
              <a:sym typeface="Poppins"/>
            </a:endParaRPr>
          </a:p>
        </p:txBody>
      </p:sp>
      <p:grpSp>
        <p:nvGrpSpPr>
          <p:cNvPr id="304" name="Google Shape;304;p40"/>
          <p:cNvGrpSpPr/>
          <p:nvPr/>
        </p:nvGrpSpPr>
        <p:grpSpPr>
          <a:xfrm rot="-1664746">
            <a:off x="345289" y="1215676"/>
            <a:ext cx="549926" cy="550973"/>
            <a:chOff x="3949250" y="1525675"/>
            <a:chExt cx="268700" cy="269200"/>
          </a:xfrm>
        </p:grpSpPr>
        <p:sp>
          <p:nvSpPr>
            <p:cNvPr id="305" name="Google Shape;305;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40"/>
          <p:cNvGrpSpPr/>
          <p:nvPr/>
        </p:nvGrpSpPr>
        <p:grpSpPr>
          <a:xfrm rot="1664763" flipH="1">
            <a:off x="8074922" y="2505429"/>
            <a:ext cx="769011" cy="770490"/>
            <a:chOff x="3949250" y="1525675"/>
            <a:chExt cx="268700" cy="269200"/>
          </a:xfrm>
        </p:grpSpPr>
        <p:sp>
          <p:nvSpPr>
            <p:cNvPr id="309" name="Google Shape;309;p40"/>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1755145"/>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outVertical)">
                                      <p:cBhvr>
                                        <p:cTn id="7" dur="750"/>
                                        <p:tgtEl>
                                          <p:spTgt spid="303"/>
                                        </p:tgtEl>
                                      </p:cBhvr>
                                    </p:animEffect>
                                  </p:childTnLst>
                                </p:cTn>
                              </p:par>
                            </p:childTnLst>
                          </p:cTn>
                        </p:par>
                        <p:par>
                          <p:cTn id="8" fill="hold">
                            <p:stCondLst>
                              <p:cond delay="750"/>
                            </p:stCondLst>
                            <p:childTnLst>
                              <p:par>
                                <p:cTn id="9" presetID="8" presetClass="entr" presetSubtype="16" fill="hold" grpId="0"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diamond(in)">
                                      <p:cBhvr>
                                        <p:cTn id="11" dur="500"/>
                                        <p:tgtEl>
                                          <p:spTgt spid="294"/>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293">
                                            <p:txEl>
                                              <p:pRg st="0" end="0"/>
                                            </p:txEl>
                                          </p:spTgt>
                                        </p:tgtEl>
                                        <p:attrNameLst>
                                          <p:attrName>style.visibility</p:attrName>
                                        </p:attrNameLst>
                                      </p:cBhvr>
                                      <p:to>
                                        <p:strVal val="visible"/>
                                      </p:to>
                                    </p:set>
                                    <p:animEffect transition="in" filter="diamond(in)">
                                      <p:cBhvr>
                                        <p:cTn id="14" dur="500"/>
                                        <p:tgtEl>
                                          <p:spTgt spid="293">
                                            <p:txEl>
                                              <p:pRg st="0" end="0"/>
                                            </p:txEl>
                                          </p:spTgt>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diamond(in)">
                                      <p:cBhvr>
                                        <p:cTn id="17" dur="500"/>
                                        <p:tgtEl>
                                          <p:spTgt spid="292"/>
                                        </p:tgtEl>
                                      </p:cBhvr>
                                    </p:animEffect>
                                  </p:childTnLst>
                                </p:cTn>
                              </p:par>
                            </p:childTnLst>
                          </p:cTn>
                        </p:par>
                        <p:par>
                          <p:cTn id="18" fill="hold">
                            <p:stCondLst>
                              <p:cond delay="1250"/>
                            </p:stCondLst>
                            <p:childTnLst>
                              <p:par>
                                <p:cTn id="19" presetID="8" presetClass="entr" presetSubtype="16" fill="hold" grpId="0" nodeType="afterEffect">
                                  <p:stCondLst>
                                    <p:cond delay="0"/>
                                  </p:stCondLst>
                                  <p:childTnLst>
                                    <p:set>
                                      <p:cBhvr>
                                        <p:cTn id="20" dur="1" fill="hold">
                                          <p:stCondLst>
                                            <p:cond delay="0"/>
                                          </p:stCondLst>
                                        </p:cTn>
                                        <p:tgtEl>
                                          <p:spTgt spid="296">
                                            <p:txEl>
                                              <p:pRg st="0" end="0"/>
                                            </p:txEl>
                                          </p:spTgt>
                                        </p:tgtEl>
                                        <p:attrNameLst>
                                          <p:attrName>style.visibility</p:attrName>
                                        </p:attrNameLst>
                                      </p:cBhvr>
                                      <p:to>
                                        <p:strVal val="visible"/>
                                      </p:to>
                                    </p:set>
                                    <p:animEffect transition="in" filter="diamond(in)">
                                      <p:cBhvr>
                                        <p:cTn id="21" dur="500"/>
                                        <p:tgtEl>
                                          <p:spTgt spid="296">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88"/>
                                        </p:tgtEl>
                                        <p:attrNameLst>
                                          <p:attrName>style.visibility</p:attrName>
                                        </p:attrNameLst>
                                      </p:cBhvr>
                                      <p:to>
                                        <p:strVal val="visible"/>
                                      </p:to>
                                    </p:set>
                                    <p:animEffect transition="in" filter="diamond(in)">
                                      <p:cBhvr>
                                        <p:cTn id="24" dur="500"/>
                                        <p:tgtEl>
                                          <p:spTgt spid="288"/>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diamond(in)">
                                      <p:cBhvr>
                                        <p:cTn id="27" dur="500"/>
                                        <p:tgtEl>
                                          <p:spTgt spid="295"/>
                                        </p:tgtEl>
                                      </p:cBhvr>
                                    </p:animEffect>
                                  </p:childTnLst>
                                </p:cTn>
                              </p:par>
                            </p:childTnLst>
                          </p:cTn>
                        </p:par>
                        <p:par>
                          <p:cTn id="28" fill="hold">
                            <p:stCondLst>
                              <p:cond delay="1750"/>
                            </p:stCondLst>
                            <p:childTnLst>
                              <p:par>
                                <p:cTn id="29" presetID="8" presetClass="entr" presetSubtype="16" fill="hold" grpId="0" nodeType="after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diamond(in)">
                                      <p:cBhvr>
                                        <p:cTn id="31" dur="500"/>
                                        <p:tgtEl>
                                          <p:spTgt spid="28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diamond(in)">
                                      <p:cBhvr>
                                        <p:cTn id="34" dur="500"/>
                                        <p:tgtEl>
                                          <p:spTgt spid="297"/>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Effect transition="in" filter="diamond(in)">
                                      <p:cBhvr>
                                        <p:cTn id="37" dur="500"/>
                                        <p:tgtEl>
                                          <p:spTgt spid="298">
                                            <p:txEl>
                                              <p:pRg st="0" end="0"/>
                                            </p:txEl>
                                          </p:spTgt>
                                        </p:tgtEl>
                                      </p:cBhvr>
                                    </p:animEffect>
                                  </p:childTnLst>
                                </p:cTn>
                              </p:par>
                            </p:childTnLst>
                          </p:cTn>
                        </p:par>
                        <p:par>
                          <p:cTn id="38" fill="hold">
                            <p:stCondLst>
                              <p:cond delay="2250"/>
                            </p:stCondLst>
                            <p:childTnLst>
                              <p:par>
                                <p:cTn id="39" presetID="8" presetClass="entr" presetSubtype="16"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diamond(in)">
                                      <p:cBhvr>
                                        <p:cTn id="41" dur="500"/>
                                        <p:tgtEl>
                                          <p:spTgt spid="29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diamond(in)">
                                      <p:cBhvr>
                                        <p:cTn id="44" dur="500"/>
                                        <p:tgtEl>
                                          <p:spTgt spid="299"/>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300">
                                            <p:txEl>
                                              <p:pRg st="0" end="0"/>
                                            </p:txEl>
                                          </p:spTgt>
                                        </p:tgtEl>
                                        <p:attrNameLst>
                                          <p:attrName>style.visibility</p:attrName>
                                        </p:attrNameLst>
                                      </p:cBhvr>
                                      <p:to>
                                        <p:strVal val="visible"/>
                                      </p:to>
                                    </p:set>
                                    <p:animEffect transition="in" filter="diamond(in)">
                                      <p:cBhvr>
                                        <p:cTn id="47" dur="500"/>
                                        <p:tgtEl>
                                          <p:spTgt spid="300">
                                            <p:txEl>
                                              <p:pRg st="0" end="0"/>
                                            </p:txEl>
                                          </p:spTgt>
                                        </p:tgtEl>
                                      </p:cBhvr>
                                    </p:animEffect>
                                  </p:childTnLst>
                                </p:cTn>
                              </p:par>
                            </p:childTnLst>
                          </p:cTn>
                        </p:par>
                        <p:par>
                          <p:cTn id="48" fill="hold">
                            <p:stCondLst>
                              <p:cond delay="2750"/>
                            </p:stCondLst>
                            <p:childTnLst>
                              <p:par>
                                <p:cTn id="49" presetID="8" presetClass="entr" presetSubtype="16" fill="hold" grpId="0" nodeType="afterEffect">
                                  <p:stCondLst>
                                    <p:cond delay="0"/>
                                  </p:stCondLst>
                                  <p:childTnLst>
                                    <p:set>
                                      <p:cBhvr>
                                        <p:cTn id="50" dur="1" fill="hold">
                                          <p:stCondLst>
                                            <p:cond delay="0"/>
                                          </p:stCondLst>
                                        </p:cTn>
                                        <p:tgtEl>
                                          <p:spTgt spid="302">
                                            <p:txEl>
                                              <p:pRg st="0" end="0"/>
                                            </p:txEl>
                                          </p:spTgt>
                                        </p:tgtEl>
                                        <p:attrNameLst>
                                          <p:attrName>style.visibility</p:attrName>
                                        </p:attrNameLst>
                                      </p:cBhvr>
                                      <p:to>
                                        <p:strVal val="visible"/>
                                      </p:to>
                                    </p:set>
                                    <p:animEffect transition="in" filter="diamond(in)">
                                      <p:cBhvr>
                                        <p:cTn id="51" dur="500"/>
                                        <p:tgtEl>
                                          <p:spTgt spid="302">
                                            <p:txEl>
                                              <p:pRg st="0" end="0"/>
                                            </p:txEl>
                                          </p:spTgt>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301"/>
                                        </p:tgtEl>
                                        <p:attrNameLst>
                                          <p:attrName>style.visibility</p:attrName>
                                        </p:attrNameLst>
                                      </p:cBhvr>
                                      <p:to>
                                        <p:strVal val="visible"/>
                                      </p:to>
                                    </p:set>
                                    <p:animEffect transition="in" filter="diamond(in)">
                                      <p:cBhvr>
                                        <p:cTn id="54" dur="500"/>
                                        <p:tgtEl>
                                          <p:spTgt spid="301"/>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91"/>
                                        </p:tgtEl>
                                        <p:attrNameLst>
                                          <p:attrName>style.visibility</p:attrName>
                                        </p:attrNameLst>
                                      </p:cBhvr>
                                      <p:to>
                                        <p:strVal val="visible"/>
                                      </p:to>
                                    </p:set>
                                    <p:animEffect transition="in" filter="diamond(in)">
                                      <p:cBhvr>
                                        <p:cTn id="5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P spid="292" grpId="0" animBg="1"/>
      <p:bldP spid="293" grpId="0" build="p"/>
      <p:bldP spid="294" grpId="0"/>
      <p:bldP spid="295" grpId="0"/>
      <p:bldP spid="296" grpId="0" build="p"/>
      <p:bldP spid="297" grpId="0"/>
      <p:bldP spid="298" grpId="0" build="p"/>
      <p:bldP spid="299" grpId="0"/>
      <p:bldP spid="300" grpId="0" build="p"/>
      <p:bldP spid="301" grpId="0"/>
      <p:bldP spid="302" grpId="0" build="p"/>
      <p:bldP spid="3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44"/>
          <p:cNvGrpSpPr/>
          <p:nvPr/>
        </p:nvGrpSpPr>
        <p:grpSpPr>
          <a:xfrm>
            <a:off x="3498115" y="2370321"/>
            <a:ext cx="2147484" cy="2317784"/>
            <a:chOff x="3498115" y="2370321"/>
            <a:chExt cx="2147484" cy="2317784"/>
          </a:xfrm>
        </p:grpSpPr>
        <p:pic>
          <p:nvPicPr>
            <p:cNvPr id="373" name="Google Shape;373;p44"/>
            <p:cNvPicPr preferRelativeResize="0"/>
            <p:nvPr/>
          </p:nvPicPr>
          <p:blipFill>
            <a:blip r:embed="rId3">
              <a:alphaModFix/>
            </a:blip>
            <a:stretch>
              <a:fillRect/>
            </a:stretch>
          </p:blipFill>
          <p:spPr>
            <a:xfrm rot="900001">
              <a:off x="4513763" y="2445475"/>
              <a:ext cx="866100" cy="2167476"/>
            </a:xfrm>
            <a:prstGeom prst="rect">
              <a:avLst/>
            </a:prstGeom>
            <a:noFill/>
            <a:ln>
              <a:noFill/>
            </a:ln>
          </p:spPr>
        </p:pic>
        <p:pic>
          <p:nvPicPr>
            <p:cNvPr id="374" name="Google Shape;374;p44"/>
            <p:cNvPicPr preferRelativeResize="0"/>
            <p:nvPr/>
          </p:nvPicPr>
          <p:blipFill>
            <a:blip r:embed="rId3">
              <a:alphaModFix/>
            </a:blip>
            <a:stretch>
              <a:fillRect/>
            </a:stretch>
          </p:blipFill>
          <p:spPr>
            <a:xfrm rot="-822626">
              <a:off x="3742638" y="2445475"/>
              <a:ext cx="866100" cy="2167476"/>
            </a:xfrm>
            <a:prstGeom prst="rect">
              <a:avLst/>
            </a:prstGeom>
            <a:noFill/>
            <a:ln>
              <a:noFill/>
            </a:ln>
          </p:spPr>
        </p:pic>
      </p:grpSp>
      <p:sp>
        <p:nvSpPr>
          <p:cNvPr id="375" name="Google Shape;375;p44"/>
          <p:cNvSpPr txBox="1">
            <a:spLocks noGrp="1"/>
          </p:cNvSpPr>
          <p:nvPr>
            <p:ph type="title"/>
          </p:nvPr>
        </p:nvSpPr>
        <p:spPr>
          <a:xfrm>
            <a:off x="2725200" y="1408150"/>
            <a:ext cx="36933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ETL</a:t>
            </a:r>
            <a:endParaRPr dirty="0"/>
          </a:p>
        </p:txBody>
      </p:sp>
      <p:sp>
        <p:nvSpPr>
          <p:cNvPr id="376" name="Google Shape;376;p44"/>
          <p:cNvSpPr txBox="1">
            <a:spLocks noGrp="1"/>
          </p:cNvSpPr>
          <p:nvPr>
            <p:ph type="title" idx="2"/>
          </p:nvPr>
        </p:nvSpPr>
        <p:spPr>
          <a:xfrm>
            <a:off x="2725200" y="661450"/>
            <a:ext cx="36933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ppins"/>
                <a:ea typeface="Poppins"/>
                <a:cs typeface="Poppins"/>
                <a:sym typeface="Poppins"/>
              </a:rPr>
              <a:t>2</a:t>
            </a:r>
            <a:endParaRPr dirty="0">
              <a:latin typeface="Poppins"/>
              <a:ea typeface="Poppins"/>
              <a:cs typeface="Poppins"/>
              <a:sym typeface="Poppins"/>
            </a:endParaRPr>
          </a:p>
        </p:txBody>
      </p:sp>
      <p:grpSp>
        <p:nvGrpSpPr>
          <p:cNvPr id="377" name="Google Shape;377;p44"/>
          <p:cNvGrpSpPr/>
          <p:nvPr/>
        </p:nvGrpSpPr>
        <p:grpSpPr>
          <a:xfrm rot="-3599766">
            <a:off x="1247223" y="935636"/>
            <a:ext cx="698162" cy="699531"/>
            <a:chOff x="3949250" y="1525675"/>
            <a:chExt cx="268700" cy="269200"/>
          </a:xfrm>
        </p:grpSpPr>
        <p:sp>
          <p:nvSpPr>
            <p:cNvPr id="378" name="Google Shape;378;p44"/>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44"/>
          <p:cNvGrpSpPr/>
          <p:nvPr/>
        </p:nvGrpSpPr>
        <p:grpSpPr>
          <a:xfrm rot="-3599766">
            <a:off x="7198298" y="935636"/>
            <a:ext cx="698162" cy="699531"/>
            <a:chOff x="3949250" y="1525675"/>
            <a:chExt cx="268700" cy="269200"/>
          </a:xfrm>
        </p:grpSpPr>
        <p:sp>
          <p:nvSpPr>
            <p:cNvPr id="382" name="Google Shape;382;p44"/>
            <p:cNvSpPr/>
            <p:nvPr/>
          </p:nvSpPr>
          <p:spPr>
            <a:xfrm>
              <a:off x="3990900" y="1567325"/>
              <a:ext cx="185375" cy="185375"/>
            </a:xfrm>
            <a:custGeom>
              <a:avLst/>
              <a:gdLst/>
              <a:ahLst/>
              <a:cxnLst/>
              <a:rect l="l" t="t" r="r" b="b"/>
              <a:pathLst>
                <a:path w="7415" h="7415" extrusionOk="0">
                  <a:moveTo>
                    <a:pt x="4541" y="459"/>
                  </a:moveTo>
                  <a:cubicBezTo>
                    <a:pt x="6332" y="917"/>
                    <a:pt x="7415" y="2749"/>
                    <a:pt x="6957" y="4541"/>
                  </a:cubicBezTo>
                  <a:cubicBezTo>
                    <a:pt x="6499" y="6332"/>
                    <a:pt x="4687" y="7414"/>
                    <a:pt x="2896" y="6956"/>
                  </a:cubicBezTo>
                  <a:cubicBezTo>
                    <a:pt x="1084" y="6498"/>
                    <a:pt x="1" y="4686"/>
                    <a:pt x="459" y="2895"/>
                  </a:cubicBezTo>
                  <a:cubicBezTo>
                    <a:pt x="917" y="1083"/>
                    <a:pt x="2750" y="0"/>
                    <a:pt x="4541" y="459"/>
                  </a:cubicBezTo>
                  <a:close/>
                </a:path>
              </a:pathLst>
            </a:custGeom>
            <a:gradFill>
              <a:gsLst>
                <a:gs pos="0">
                  <a:srgbClr val="FFFFFF"/>
                </a:gs>
                <a:gs pos="5000">
                  <a:srgbClr val="FFFFFF"/>
                </a:gs>
                <a:gs pos="10000">
                  <a:srgbClr val="FFFFFF"/>
                </a:gs>
                <a:gs pos="55000">
                  <a:srgbClr val="FFFFFF">
                    <a:alpha val="549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3949250" y="1619900"/>
              <a:ext cx="268700" cy="80725"/>
            </a:xfrm>
            <a:custGeom>
              <a:avLst/>
              <a:gdLst/>
              <a:ahLst/>
              <a:cxnLst/>
              <a:rect l="l" t="t" r="r" b="b"/>
              <a:pathLst>
                <a:path w="10748" h="3229" extrusionOk="0">
                  <a:moveTo>
                    <a:pt x="5499" y="1125"/>
                  </a:moveTo>
                  <a:cubicBezTo>
                    <a:pt x="8435" y="1875"/>
                    <a:pt x="10747" y="2687"/>
                    <a:pt x="10685" y="2958"/>
                  </a:cubicBezTo>
                  <a:cubicBezTo>
                    <a:pt x="10622" y="3229"/>
                    <a:pt x="8185" y="2833"/>
                    <a:pt x="5249" y="2083"/>
                  </a:cubicBezTo>
                  <a:cubicBezTo>
                    <a:pt x="2313" y="1355"/>
                    <a:pt x="1" y="522"/>
                    <a:pt x="63" y="272"/>
                  </a:cubicBezTo>
                  <a:cubicBezTo>
                    <a:pt x="126" y="1"/>
                    <a:pt x="2562" y="376"/>
                    <a:pt x="5499" y="1125"/>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4043500" y="1525675"/>
              <a:ext cx="80725" cy="269200"/>
            </a:xfrm>
            <a:custGeom>
              <a:avLst/>
              <a:gdLst/>
              <a:ahLst/>
              <a:cxnLst/>
              <a:rect l="l" t="t" r="r" b="b"/>
              <a:pathLst>
                <a:path w="3229" h="10768" extrusionOk="0">
                  <a:moveTo>
                    <a:pt x="2958" y="63"/>
                  </a:moveTo>
                  <a:cubicBezTo>
                    <a:pt x="3228" y="125"/>
                    <a:pt x="2833" y="2562"/>
                    <a:pt x="2083" y="5498"/>
                  </a:cubicBezTo>
                  <a:cubicBezTo>
                    <a:pt x="1333" y="8435"/>
                    <a:pt x="521" y="10767"/>
                    <a:pt x="250" y="10705"/>
                  </a:cubicBezTo>
                  <a:cubicBezTo>
                    <a:pt x="0" y="10622"/>
                    <a:pt x="375" y="8185"/>
                    <a:pt x="1125" y="5249"/>
                  </a:cubicBezTo>
                  <a:cubicBezTo>
                    <a:pt x="1875" y="2333"/>
                    <a:pt x="2687" y="0"/>
                    <a:pt x="2958" y="63"/>
                  </a:cubicBezTo>
                  <a:close/>
                </a:path>
              </a:pathLst>
            </a:custGeom>
            <a:gradFill>
              <a:gsLst>
                <a:gs pos="0">
                  <a:srgbClr val="FFFFFF">
                    <a:alpha val="24320"/>
                  </a:srgbClr>
                </a:gs>
                <a:gs pos="5000">
                  <a:srgbClr val="FFFFFF">
                    <a:alpha val="24320"/>
                  </a:srgbClr>
                </a:gs>
                <a:gs pos="41000">
                  <a:srgbClr val="FFFFFF">
                    <a:alpha val="24320"/>
                  </a:srgbClr>
                </a:gs>
                <a:gs pos="81000">
                  <a:srgbClr val="FFFFFF">
                    <a:alpha val="13333"/>
                    <a:alpha val="24320"/>
                  </a:srgbClr>
                </a:gs>
                <a:gs pos="100000">
                  <a:srgbClr val="FFFFFF">
                    <a:alpha val="13333"/>
                    <a:alpha val="243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6"/>
                                        </p:tgtEl>
                                        <p:attrNameLst>
                                          <p:attrName>ppt_x</p:attrName>
                                          <p:attrName>ppt_y</p:attrName>
                                        </p:attrNameLst>
                                      </p:cBhvr>
                                    </p:animMotion>
                                    <p:animRot by="1500000">
                                      <p:cBhvr>
                                        <p:cTn id="7" dur="125" fill="hold">
                                          <p:stCondLst>
                                            <p:cond delay="0"/>
                                          </p:stCondLst>
                                        </p:cTn>
                                        <p:tgtEl>
                                          <p:spTgt spid="376"/>
                                        </p:tgtEl>
                                        <p:attrNameLst>
                                          <p:attrName>r</p:attrName>
                                        </p:attrNameLst>
                                      </p:cBhvr>
                                    </p:animRot>
                                    <p:animRot by="-1500000">
                                      <p:cBhvr>
                                        <p:cTn id="8" dur="125" fill="hold">
                                          <p:stCondLst>
                                            <p:cond delay="125"/>
                                          </p:stCondLst>
                                        </p:cTn>
                                        <p:tgtEl>
                                          <p:spTgt spid="376"/>
                                        </p:tgtEl>
                                        <p:attrNameLst>
                                          <p:attrName>r</p:attrName>
                                        </p:attrNameLst>
                                      </p:cBhvr>
                                    </p:animRot>
                                    <p:animRot by="-1500000">
                                      <p:cBhvr>
                                        <p:cTn id="9" dur="125" fill="hold">
                                          <p:stCondLst>
                                            <p:cond delay="250"/>
                                          </p:stCondLst>
                                        </p:cTn>
                                        <p:tgtEl>
                                          <p:spTgt spid="376"/>
                                        </p:tgtEl>
                                        <p:attrNameLst>
                                          <p:attrName>r</p:attrName>
                                        </p:attrNameLst>
                                      </p:cBhvr>
                                    </p:animRot>
                                    <p:animRot by="1500000">
                                      <p:cBhvr>
                                        <p:cTn id="10" dur="125" fill="hold">
                                          <p:stCondLst>
                                            <p:cond delay="375"/>
                                          </p:stCondLst>
                                        </p:cTn>
                                        <p:tgtEl>
                                          <p:spTgt spid="376"/>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0052 0.00185 L 0.00052 -0.07037 " pathEditMode="relative" rAng="0" ptsTypes="AA">
                                      <p:cBhvr>
                                        <p:cTn id="12" dur="250" accel="50000" decel="50000" autoRev="1" fill="hold">
                                          <p:stCondLst>
                                            <p:cond delay="0"/>
                                          </p:stCondLst>
                                        </p:cTn>
                                        <p:tgtEl>
                                          <p:spTgt spid="375"/>
                                        </p:tgtEl>
                                        <p:attrNameLst>
                                          <p:attrName>ppt_x</p:attrName>
                                          <p:attrName>ppt_y</p:attrName>
                                        </p:attrNameLst>
                                      </p:cBhvr>
                                      <p:rCtr x="0" y="-3611"/>
                                    </p:animMotion>
                                    <p:animRot by="1500000">
                                      <p:cBhvr>
                                        <p:cTn id="13" dur="125" fill="hold">
                                          <p:stCondLst>
                                            <p:cond delay="0"/>
                                          </p:stCondLst>
                                        </p:cTn>
                                        <p:tgtEl>
                                          <p:spTgt spid="375"/>
                                        </p:tgtEl>
                                        <p:attrNameLst>
                                          <p:attrName>r</p:attrName>
                                        </p:attrNameLst>
                                      </p:cBhvr>
                                    </p:animRot>
                                    <p:animRot by="-1500000">
                                      <p:cBhvr>
                                        <p:cTn id="14" dur="125" fill="hold">
                                          <p:stCondLst>
                                            <p:cond delay="125"/>
                                          </p:stCondLst>
                                        </p:cTn>
                                        <p:tgtEl>
                                          <p:spTgt spid="375"/>
                                        </p:tgtEl>
                                        <p:attrNameLst>
                                          <p:attrName>r</p:attrName>
                                        </p:attrNameLst>
                                      </p:cBhvr>
                                    </p:animRot>
                                    <p:animRot by="-1500000">
                                      <p:cBhvr>
                                        <p:cTn id="15" dur="125" fill="hold">
                                          <p:stCondLst>
                                            <p:cond delay="250"/>
                                          </p:stCondLst>
                                        </p:cTn>
                                        <p:tgtEl>
                                          <p:spTgt spid="375"/>
                                        </p:tgtEl>
                                        <p:attrNameLst>
                                          <p:attrName>r</p:attrName>
                                        </p:attrNameLst>
                                      </p:cBhvr>
                                    </p:animRot>
                                    <p:animRot by="1500000">
                                      <p:cBhvr>
                                        <p:cTn id="16" dur="125" fill="hold">
                                          <p:stCondLst>
                                            <p:cond delay="375"/>
                                          </p:stCondLst>
                                        </p:cTn>
                                        <p:tgtEl>
                                          <p:spTgt spid="375"/>
                                        </p:tgtEl>
                                        <p:attrNameLst>
                                          <p:attrName>r</p:attrName>
                                        </p:attrNameLst>
                                      </p:cBhvr>
                                    </p:animRot>
                                  </p:childTnLst>
                                </p:cTn>
                              </p:par>
                            </p:childTnLst>
                          </p:cTn>
                        </p:par>
                        <p:par>
                          <p:cTn id="17" fill="hold">
                            <p:stCondLst>
                              <p:cond delay="600"/>
                            </p:stCondLst>
                            <p:childTnLst>
                              <p:par>
                                <p:cTn id="18" presetID="16" presetClass="entr" presetSubtype="37" fill="hold" nodeType="afterEffect">
                                  <p:stCondLst>
                                    <p:cond delay="0"/>
                                  </p:stCondLst>
                                  <p:childTnLst>
                                    <p:set>
                                      <p:cBhvr>
                                        <p:cTn id="19" dur="1" fill="hold">
                                          <p:stCondLst>
                                            <p:cond delay="0"/>
                                          </p:stCondLst>
                                        </p:cTn>
                                        <p:tgtEl>
                                          <p:spTgt spid="372"/>
                                        </p:tgtEl>
                                        <p:attrNameLst>
                                          <p:attrName>style.visibility</p:attrName>
                                        </p:attrNameLst>
                                      </p:cBhvr>
                                      <p:to>
                                        <p:strVal val="visible"/>
                                      </p:to>
                                    </p:set>
                                    <p:animEffect transition="in" filter="barn(outVertical)">
                                      <p:cBhvr>
                                        <p:cTn id="20" dur="500"/>
                                        <p:tgtEl>
                                          <p:spTgt spid="372"/>
                                        </p:tgtEl>
                                      </p:cBhvr>
                                    </p:animEffect>
                                  </p:childTnLst>
                                </p:cTn>
                              </p:par>
                            </p:childTnLst>
                          </p:cTn>
                        </p:par>
                        <p:par>
                          <p:cTn id="21" fill="hold">
                            <p:stCondLst>
                              <p:cond delay="1100"/>
                            </p:stCondLst>
                            <p:childTnLst>
                              <p:par>
                                <p:cTn id="22" presetID="32" presetClass="emph" presetSubtype="0" fill="hold" nodeType="afterEffect">
                                  <p:stCondLst>
                                    <p:cond delay="0"/>
                                  </p:stCondLst>
                                  <p:childTnLst>
                                    <p:animRot by="120000">
                                      <p:cBhvr>
                                        <p:cTn id="23" dur="100" fill="hold">
                                          <p:stCondLst>
                                            <p:cond delay="0"/>
                                          </p:stCondLst>
                                        </p:cTn>
                                        <p:tgtEl>
                                          <p:spTgt spid="372"/>
                                        </p:tgtEl>
                                        <p:attrNameLst>
                                          <p:attrName>r</p:attrName>
                                        </p:attrNameLst>
                                      </p:cBhvr>
                                    </p:animRot>
                                    <p:animRot by="-240000">
                                      <p:cBhvr>
                                        <p:cTn id="24" dur="200" fill="hold">
                                          <p:stCondLst>
                                            <p:cond delay="200"/>
                                          </p:stCondLst>
                                        </p:cTn>
                                        <p:tgtEl>
                                          <p:spTgt spid="372"/>
                                        </p:tgtEl>
                                        <p:attrNameLst>
                                          <p:attrName>r</p:attrName>
                                        </p:attrNameLst>
                                      </p:cBhvr>
                                    </p:animRot>
                                    <p:animRot by="240000">
                                      <p:cBhvr>
                                        <p:cTn id="25" dur="200" fill="hold">
                                          <p:stCondLst>
                                            <p:cond delay="400"/>
                                          </p:stCondLst>
                                        </p:cTn>
                                        <p:tgtEl>
                                          <p:spTgt spid="372"/>
                                        </p:tgtEl>
                                        <p:attrNameLst>
                                          <p:attrName>r</p:attrName>
                                        </p:attrNameLst>
                                      </p:cBhvr>
                                    </p:animRot>
                                    <p:animRot by="-240000">
                                      <p:cBhvr>
                                        <p:cTn id="26" dur="200" fill="hold">
                                          <p:stCondLst>
                                            <p:cond delay="600"/>
                                          </p:stCondLst>
                                        </p:cTn>
                                        <p:tgtEl>
                                          <p:spTgt spid="372"/>
                                        </p:tgtEl>
                                        <p:attrNameLst>
                                          <p:attrName>r</p:attrName>
                                        </p:attrNameLst>
                                      </p:cBhvr>
                                    </p:animRot>
                                    <p:animRot by="120000">
                                      <p:cBhvr>
                                        <p:cTn id="27" dur="200" fill="hold">
                                          <p:stCondLst>
                                            <p:cond delay="800"/>
                                          </p:stCondLst>
                                        </p:cTn>
                                        <p:tgtEl>
                                          <p:spTgt spid="37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p:bldP spid="376" grpId="0"/>
    </p:bldLst>
  </p:timing>
</p:sld>
</file>

<file path=ppt/theme/theme1.xml><?xml version="1.0" encoding="utf-8"?>
<a:theme xmlns:a="http://schemas.openxmlformats.org/drawingml/2006/main" name="Europe Song Contest by Slidesgo">
  <a:themeElements>
    <a:clrScheme name="Simple Light">
      <a:dk1>
        <a:srgbClr val="060607"/>
      </a:dk1>
      <a:lt1>
        <a:srgbClr val="FFFFFF"/>
      </a:lt1>
      <a:dk2>
        <a:srgbClr val="FFDA18"/>
      </a:dk2>
      <a:lt2>
        <a:srgbClr val="3F40C2"/>
      </a:lt2>
      <a:accent1>
        <a:srgbClr val="3F40C2"/>
      </a:accent1>
      <a:accent2>
        <a:srgbClr val="1D2C59"/>
      </a:accent2>
      <a:accent3>
        <a:srgbClr val="491FB1"/>
      </a:accent3>
      <a:accent4>
        <a:srgbClr val="7141E8"/>
      </a:accent4>
      <a:accent5>
        <a:srgbClr val="956A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773</Words>
  <Application>Microsoft Office PowerPoint</Application>
  <PresentationFormat>Presentación en pantalla (16:9)</PresentationFormat>
  <Paragraphs>331</Paragraphs>
  <Slides>40</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Kalam</vt:lpstr>
      <vt:lpstr>Arial</vt:lpstr>
      <vt:lpstr>Bebas Neue</vt:lpstr>
      <vt:lpstr>Roboto</vt:lpstr>
      <vt:lpstr>Poppins</vt:lpstr>
      <vt:lpstr>Prompt</vt:lpstr>
      <vt:lpstr>Pacifico</vt:lpstr>
      <vt:lpstr>Europe Song Contest by Slidesgo</vt:lpstr>
      <vt:lpstr>Eurovision  Song Contest </vt:lpstr>
      <vt:lpstr>Squad Azúcar Moreno</vt:lpstr>
      <vt:lpstr>1</vt:lpstr>
      <vt:lpstr>1</vt:lpstr>
      <vt:lpstr>Orígenes en 1956</vt:lpstr>
      <vt:lpstr>Presentación de PowerPoint</vt:lpstr>
      <vt:lpstr>Estructura del proyecto</vt:lpstr>
      <vt:lpstr>1</vt:lpstr>
      <vt:lpstr>ETL</vt:lpstr>
      <vt:lpstr>Presentación de PowerPoint</vt:lpstr>
      <vt:lpstr>Presentación de PowerPoint</vt:lpstr>
      <vt:lpstr>Presentación de PowerPoint</vt:lpstr>
      <vt:lpstr>1</vt:lpstr>
      <vt:lpstr>3</vt:lpstr>
      <vt:lpstr>1</vt:lpstr>
      <vt:lpstr>Machine Learning</vt:lpstr>
      <vt:lpstr>TOP 5</vt:lpstr>
      <vt:lpstr>Preprocesado</vt:lpstr>
      <vt:lpstr>Presentación de PowerPoint</vt:lpstr>
      <vt:lpstr>Label Encoding</vt:lpstr>
      <vt:lpstr>Presentación de PowerPoint</vt:lpstr>
      <vt:lpstr>Pandas Profile Report</vt:lpstr>
      <vt:lpstr>Multicollinearity</vt:lpstr>
      <vt:lpstr>Balancing the target variable</vt:lpstr>
      <vt:lpstr>Data Augmentation</vt:lpstr>
      <vt:lpstr>SPLIT</vt:lpstr>
      <vt:lpstr>Standardization</vt:lpstr>
      <vt:lpstr>Prediction Models</vt:lpstr>
      <vt:lpstr>LOGISTIC REGRESSION SMOTE</vt:lpstr>
      <vt:lpstr>RANDOM FOREST SMOTE</vt:lpstr>
      <vt:lpstr>NEURAL NETWORK SMOTE</vt:lpstr>
      <vt:lpstr>LOGISTIC REGRESSION  RANDOM OVERSAMPLING</vt:lpstr>
      <vt:lpstr>RANDOM FOREST OVERSAMPLING</vt:lpstr>
      <vt:lpstr>NEURAL NETWORK OVERSAMPLING</vt:lpstr>
      <vt:lpstr>Comparación de los modelos</vt:lpstr>
      <vt:lpstr>1</vt:lpstr>
      <vt:lpstr>Conclusions</vt:lpstr>
      <vt:lpstr>Random Forest</vt:lpstr>
      <vt:lpstr>PREDICCIONES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Eurovision  Song Contest </dc:title>
  <cp:lastModifiedBy>Francisco Manuel Ávila Galván</cp:lastModifiedBy>
  <cp:revision>3</cp:revision>
  <dcterms:modified xsi:type="dcterms:W3CDTF">2023-05-08T09:13:10Z</dcterms:modified>
</cp:coreProperties>
</file>